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9" r:id="rId1"/>
  </p:sldMasterIdLst>
  <p:notesMasterIdLst>
    <p:notesMasterId r:id="rId40"/>
  </p:notes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90" r:id="rId30"/>
    <p:sldId id="291" r:id="rId31"/>
    <p:sldId id="289" r:id="rId32"/>
    <p:sldId id="287" r:id="rId33"/>
    <p:sldId id="288" r:id="rId34"/>
    <p:sldId id="292" r:id="rId35"/>
    <p:sldId id="293" r:id="rId36"/>
    <p:sldId id="294" r:id="rId37"/>
    <p:sldId id="295" r:id="rId38"/>
    <p:sldId id="25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77724" autoAdjust="0"/>
  </p:normalViewPr>
  <p:slideViewPr>
    <p:cSldViewPr snapToGrid="0">
      <p:cViewPr varScale="1">
        <p:scale>
          <a:sx n="59" d="100"/>
          <a:sy n="59" d="100"/>
        </p:scale>
        <p:origin x="1746" y="282"/>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C86CF-F4AA-4137-80F0-FE64B7053A11}" type="datetimeFigureOut">
              <a:rPr lang="en-US" smtClean="0"/>
              <a:t>7/18/2025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9CBE1-5FFB-47C1-9408-C2F4987485A2}" type="slidenum">
              <a:rPr lang="en-US" smtClean="0"/>
              <a:t>‹#›</a:t>
            </a:fld>
            <a:endParaRPr lang="en-US"/>
          </a:p>
        </p:txBody>
      </p:sp>
    </p:spTree>
    <p:extLst>
      <p:ext uri="{BB962C8B-B14F-4D97-AF65-F5344CB8AC3E}">
        <p14:creationId xmlns:p14="http://schemas.microsoft.com/office/powerpoint/2010/main" val="35769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slide</a:t>
            </a:r>
          </a:p>
        </p:txBody>
      </p:sp>
      <p:sp>
        <p:nvSpPr>
          <p:cNvPr id="4" name="Slide Number Placeholder 3"/>
          <p:cNvSpPr>
            <a:spLocks noGrp="1"/>
          </p:cNvSpPr>
          <p:nvPr>
            <p:ph type="sldNum" sz="quarter" idx="5"/>
          </p:nvPr>
        </p:nvSpPr>
        <p:spPr/>
        <p:txBody>
          <a:bodyPr/>
          <a:lstStyle/>
          <a:p>
            <a:fld id="{5739CBE1-5FFB-47C1-9408-C2F4987485A2}" type="slidenum">
              <a:rPr lang="en-US" smtClean="0"/>
              <a:t>3</a:t>
            </a:fld>
            <a:endParaRPr lang="en-US"/>
          </a:p>
        </p:txBody>
      </p:sp>
    </p:spTree>
    <p:extLst>
      <p:ext uri="{BB962C8B-B14F-4D97-AF65-F5344CB8AC3E}">
        <p14:creationId xmlns:p14="http://schemas.microsoft.com/office/powerpoint/2010/main" val="3604307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CHANCELLOR:</a:t>
            </a:r>
            <a:r>
              <a:rPr lang="en-US" sz="1200" kern="1200" dirty="0">
                <a:solidFill>
                  <a:schemeClr val="tx1"/>
                </a:solidFill>
                <a:effectLst/>
                <a:latin typeface="+mn-lt"/>
                <a:ea typeface="+mn-ea"/>
                <a:cs typeface="+mn-cs"/>
              </a:rPr>
              <a:t> The chancellor assists both the grand knight and deputy grand knight in the leadership of the council by engaging and strengthening the council's membership. His primary responsibilities include helping the Membership Director with recruiting and retaining members. To this end he should work with the Membership Director and Grand Knight to help set up events that display the values and principles of the Knights of Columbus.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The Chancellor is NOT the council membership director, but a vital asset of the membership team.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chancellor should participate in the council's degree team and should serve on both the Admission and Retention committees.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739CBE1-5FFB-47C1-9408-C2F4987485A2}" type="slidenum">
              <a:rPr lang="en-US" smtClean="0"/>
              <a:t>12</a:t>
            </a:fld>
            <a:endParaRPr lang="en-US"/>
          </a:p>
        </p:txBody>
      </p:sp>
    </p:spTree>
    <p:extLst>
      <p:ext uri="{BB962C8B-B14F-4D97-AF65-F5344CB8AC3E}">
        <p14:creationId xmlns:p14="http://schemas.microsoft.com/office/powerpoint/2010/main" val="2231520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DEPUTY GRAND KNIGHT:</a:t>
            </a:r>
            <a:r>
              <a:rPr lang="en-US" sz="1200" kern="1200" dirty="0">
                <a:solidFill>
                  <a:schemeClr val="tx1"/>
                </a:solidFill>
                <a:effectLst/>
                <a:latin typeface="+mn-lt"/>
                <a:ea typeface="+mn-ea"/>
                <a:cs typeface="+mn-cs"/>
              </a:rPr>
              <a:t> The deputy grand knight serves as the grand knight's right-hand man. He fills in for the grand knight when he is not present. Some deputy grand knights serve as their council's program director, working closely to ensure that healthy, viable programs are being conducted to keep the members active and interested. In the case where a separate Program Director is appointed, he would report to the Deputy Grand Knight. </a:t>
            </a:r>
          </a:p>
          <a:p>
            <a:r>
              <a:rPr lang="en-US" sz="1200" kern="1200" dirty="0">
                <a:solidFill>
                  <a:schemeClr val="tx1"/>
                </a:solidFill>
                <a:effectLst/>
                <a:latin typeface="+mn-lt"/>
                <a:ea typeface="+mn-ea"/>
                <a:cs typeface="+mn-cs"/>
              </a:rPr>
              <a:t>The DGKs are now in the Programs Breakout, learning about our programs.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Ultimately, his role is to assist the grand knight in leading the council and reaching council objectives.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the deputy grand knight may serve as a liaison between the council and other groups that share similar interests (i.e. Newman Club, pro-life club, round tables etc.).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739CBE1-5FFB-47C1-9408-C2F4987485A2}" type="slidenum">
              <a:rPr lang="en-US" smtClean="0"/>
              <a:t>13</a:t>
            </a:fld>
            <a:endParaRPr lang="en-US"/>
          </a:p>
        </p:txBody>
      </p:sp>
    </p:spTree>
    <p:extLst>
      <p:ext uri="{BB962C8B-B14F-4D97-AF65-F5344CB8AC3E}">
        <p14:creationId xmlns:p14="http://schemas.microsoft.com/office/powerpoint/2010/main" val="1942877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also two appointed roles in council leadership:</a:t>
            </a:r>
          </a:p>
          <a:p>
            <a:r>
              <a:rPr lang="en-US" sz="1200" kern="1200" dirty="0">
                <a:solidFill>
                  <a:schemeClr val="tx1"/>
                </a:solidFill>
                <a:effectLst/>
                <a:latin typeface="+mn-lt"/>
                <a:ea typeface="+mn-ea"/>
                <a:cs typeface="+mn-cs"/>
              </a:rPr>
              <a:t>The Chaplain – he is the spiritual advisor of the council. The Chaplain should be a priest and not a deacon. If your council does have a deacon in this role, they are not the Chaplain; they are referred to as the Spiritual Advisor.</a:t>
            </a:r>
          </a:p>
          <a:p>
            <a:r>
              <a:rPr lang="en-US" sz="1200" kern="1200" dirty="0">
                <a:solidFill>
                  <a:schemeClr val="tx1"/>
                </a:solidFill>
                <a:effectLst/>
                <a:latin typeface="+mn-lt"/>
                <a:ea typeface="+mn-ea"/>
                <a:cs typeface="+mn-cs"/>
              </a:rPr>
              <a:t>The Lecturer – he conducts the good of the order. This is also the council’s time to do </a:t>
            </a:r>
            <a:r>
              <a:rPr lang="en-US" sz="1200" b="1" kern="1200" dirty="0">
                <a:solidFill>
                  <a:schemeClr val="tx1"/>
                </a:solidFill>
                <a:effectLst/>
                <a:latin typeface="+mn-lt"/>
                <a:ea typeface="+mn-ea"/>
                <a:cs typeface="+mn-cs"/>
              </a:rPr>
              <a:t>Into the Breach </a:t>
            </a:r>
            <a:r>
              <a:rPr lang="en-US" sz="1200" kern="1200" dirty="0">
                <a:solidFill>
                  <a:schemeClr val="tx1"/>
                </a:solidFill>
                <a:effectLst/>
                <a:latin typeface="+mn-lt"/>
                <a:ea typeface="+mn-ea"/>
                <a:cs typeface="+mn-cs"/>
              </a:rPr>
              <a:t>or have the readings for the weekend. </a:t>
            </a:r>
          </a:p>
          <a:p>
            <a:endParaRPr lang="en-US" dirty="0"/>
          </a:p>
        </p:txBody>
      </p:sp>
      <p:sp>
        <p:nvSpPr>
          <p:cNvPr id="4" name="Slide Number Placeholder 3"/>
          <p:cNvSpPr>
            <a:spLocks noGrp="1"/>
          </p:cNvSpPr>
          <p:nvPr>
            <p:ph type="sldNum" sz="quarter" idx="5"/>
          </p:nvPr>
        </p:nvSpPr>
        <p:spPr/>
        <p:txBody>
          <a:bodyPr/>
          <a:lstStyle/>
          <a:p>
            <a:fld id="{5739CBE1-5FFB-47C1-9408-C2F4987485A2}" type="slidenum">
              <a:rPr lang="en-US" smtClean="0"/>
              <a:t>14</a:t>
            </a:fld>
            <a:endParaRPr lang="en-US"/>
          </a:p>
        </p:txBody>
      </p:sp>
    </p:spTree>
    <p:extLst>
      <p:ext uri="{BB962C8B-B14F-4D97-AF65-F5344CB8AC3E}">
        <p14:creationId xmlns:p14="http://schemas.microsoft.com/office/powerpoint/2010/main" val="3191995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C1222-1442-E0FF-6F67-FC31A9B0F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76343A-82F5-6FC0-1FF5-A02BACBD3D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70D55-92CA-7471-CB49-60100F1FB95A}"/>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THE GRAND KNIGHT</a:t>
            </a:r>
            <a:r>
              <a:rPr lang="en-US" sz="1200" kern="1200" dirty="0">
                <a:solidFill>
                  <a:schemeClr val="tx1"/>
                </a:solidFill>
                <a:effectLst/>
                <a:latin typeface="+mn-lt"/>
                <a:ea typeface="+mn-ea"/>
                <a:cs typeface="+mn-cs"/>
              </a:rPr>
              <a:t>: So, now you have these remarkable men serving in roles. What is it that you as the Grand Knight, do?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are the council's chief executive officer. You are responsible for setting council goals (your vision) and ensuring that all officers fulfill their duties in reaching these objectives.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preside over all meetings.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appoint program and committee directors as needed.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are looking for opportunities in your communities that need service, and referring this back to your program directors.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fill officer roles in the event of vacancies.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countersign checks and orders for payment.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oversee the council’s degree team. You may have a team captain, but the quality and execution of the degree reside with you.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Most importantly, the grand knight must complete the Safe Environment training.</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you have at your disposal the following council positions, which are appointed by you: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496D6482-24CF-25F0-9C47-9FA3FD680669}"/>
              </a:ext>
            </a:extLst>
          </p:cNvPr>
          <p:cNvSpPr>
            <a:spLocks noGrp="1"/>
          </p:cNvSpPr>
          <p:nvPr>
            <p:ph type="sldNum" sz="quarter" idx="5"/>
          </p:nvPr>
        </p:nvSpPr>
        <p:spPr/>
        <p:txBody>
          <a:bodyPr/>
          <a:lstStyle/>
          <a:p>
            <a:fld id="{5739CBE1-5FFB-47C1-9408-C2F4987485A2}" type="slidenum">
              <a:rPr lang="en-US" smtClean="0"/>
              <a:t>15</a:t>
            </a:fld>
            <a:endParaRPr lang="en-US"/>
          </a:p>
        </p:txBody>
      </p:sp>
    </p:spTree>
    <p:extLst>
      <p:ext uri="{BB962C8B-B14F-4D97-AF65-F5344CB8AC3E}">
        <p14:creationId xmlns:p14="http://schemas.microsoft.com/office/powerpoint/2010/main" val="903734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051FD-4E04-9034-E8DB-1A4B3CF6EF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4A42C-88A1-D4B2-90E3-F7BD1F02EE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564B31-1BE8-5D5D-120C-60C58631ABA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So now, we’ve explained to you the roles and duties of the officers and directors. Your Financial Secretary and Programs Director are in their respective breakouts (if they came with you). We’ve provided you with information about membership and how to bring new members in. I want to close this breakout with some information on how your successes as a leader will be recognized. We call it in North Carolina, SHOOTING FOR THE STARS.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all understand that we didn’t join the Knights to get recognition. We joined because we wanted to give our time and talents to help those in need. I get that. Your state leadership gets that. As much as we may say, “We're not doing the things we do for awards”, it still feels good when a council receives recognition for its efforts.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are right, it’s not about us as leaders. But it is about the men and family members who came out in support of your vision as the Grand Knight who are being recognized. They answered your call for help and support. These recognitions are about the work they did, and in small part about your leadership to motivate and inspire them to give of their time and talents.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308E9D4B-5810-9C47-A9C5-65E121CA13DA}"/>
              </a:ext>
            </a:extLst>
          </p:cNvPr>
          <p:cNvSpPr>
            <a:spLocks noGrp="1"/>
          </p:cNvSpPr>
          <p:nvPr>
            <p:ph type="sldNum" sz="quarter" idx="5"/>
          </p:nvPr>
        </p:nvSpPr>
        <p:spPr/>
        <p:txBody>
          <a:bodyPr/>
          <a:lstStyle/>
          <a:p>
            <a:fld id="{5739CBE1-5FFB-47C1-9408-C2F4987485A2}" type="slidenum">
              <a:rPr lang="en-US" smtClean="0"/>
              <a:t>17</a:t>
            </a:fld>
            <a:endParaRPr lang="en-US"/>
          </a:p>
        </p:txBody>
      </p:sp>
    </p:spTree>
    <p:extLst>
      <p:ext uri="{BB962C8B-B14F-4D97-AF65-F5344CB8AC3E}">
        <p14:creationId xmlns:p14="http://schemas.microsoft.com/office/powerpoint/2010/main" val="873224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0E214-7FAE-5DE3-2BED-99FB224EA2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223AC1-E7A2-D125-3D74-820AA69CE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B0C07F-48A4-11AC-507E-14DFFD309C86}"/>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First up, </a:t>
            </a:r>
            <a:r>
              <a:rPr lang="en-US" sz="1200" b="1" kern="1200" dirty="0">
                <a:solidFill>
                  <a:schemeClr val="tx1"/>
                </a:solidFill>
                <a:effectLst/>
                <a:latin typeface="+mn-lt"/>
                <a:ea typeface="+mn-ea"/>
                <a:cs typeface="+mn-cs"/>
              </a:rPr>
              <a:t> THE MCGIVNEY AWARD.</a:t>
            </a:r>
            <a:r>
              <a:rPr lang="en-US" sz="1200" kern="1200" dirty="0">
                <a:solidFill>
                  <a:schemeClr val="tx1"/>
                </a:solidFill>
                <a:effectLst/>
                <a:latin typeface="+mn-lt"/>
                <a:ea typeface="+mn-ea"/>
                <a:cs typeface="+mn-cs"/>
              </a:rPr>
              <a:t> Very simply put, this recognizes the time and talent of the membership team and your council membership on growing the council’s membership to help feed the needs of your communities..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worked hard to bring in new members. The McGivney Award represents their hard work. Hit your membership goal, and you earn the McGivney award </a:t>
            </a:r>
          </a:p>
          <a:p>
            <a:endParaRPr lang="en-US" dirty="0"/>
          </a:p>
        </p:txBody>
      </p:sp>
      <p:sp>
        <p:nvSpPr>
          <p:cNvPr id="4" name="Slide Number Placeholder 3">
            <a:extLst>
              <a:ext uri="{FF2B5EF4-FFF2-40B4-BE49-F238E27FC236}">
                <a16:creationId xmlns:a16="http://schemas.microsoft.com/office/drawing/2014/main" id="{1F6D4B2D-6E1A-FA49-023C-5159B1A93C52}"/>
              </a:ext>
            </a:extLst>
          </p:cNvPr>
          <p:cNvSpPr>
            <a:spLocks noGrp="1"/>
          </p:cNvSpPr>
          <p:nvPr>
            <p:ph type="sldNum" sz="quarter" idx="5"/>
          </p:nvPr>
        </p:nvSpPr>
        <p:spPr/>
        <p:txBody>
          <a:bodyPr/>
          <a:lstStyle/>
          <a:p>
            <a:fld id="{5739CBE1-5FFB-47C1-9408-C2F4987485A2}" type="slidenum">
              <a:rPr lang="en-US" smtClean="0"/>
              <a:t>18</a:t>
            </a:fld>
            <a:endParaRPr lang="en-US"/>
          </a:p>
        </p:txBody>
      </p:sp>
    </p:spTree>
    <p:extLst>
      <p:ext uri="{BB962C8B-B14F-4D97-AF65-F5344CB8AC3E}">
        <p14:creationId xmlns:p14="http://schemas.microsoft.com/office/powerpoint/2010/main" val="3331601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B4B1-175B-A024-2FC8-211682D1B3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8D449-349F-DBA6-A627-AA48C984D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95374E-85BE-AA14-5739-8F4E533429E8}"/>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Next up, </a:t>
            </a:r>
            <a:r>
              <a:rPr lang="en-US" sz="1200" b="1" kern="1200" dirty="0">
                <a:solidFill>
                  <a:schemeClr val="tx1"/>
                </a:solidFill>
                <a:effectLst/>
                <a:latin typeface="+mn-lt"/>
                <a:ea typeface="+mn-ea"/>
                <a:cs typeface="+mn-cs"/>
              </a:rPr>
              <a:t>THE COLUMBIAN AWARD.</a:t>
            </a:r>
            <a:r>
              <a:rPr lang="en-US" sz="1200" kern="1200" dirty="0">
                <a:solidFill>
                  <a:schemeClr val="tx1"/>
                </a:solidFill>
                <a:effectLst/>
                <a:latin typeface="+mn-lt"/>
                <a:ea typeface="+mn-ea"/>
                <a:cs typeface="+mn-cs"/>
              </a:rPr>
              <a:t> This is about your councils' efforts to support their communities under the four main program groups; FAITH, FAMILY, COMMUNITY AND LIFE. The hard part, in a manner of speaking, is conducting the program. We know each council is doing programs. The easy part is reporting those activities. Reporting is essential for a number of reasons: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helps us maintain our status as a Charitable Organization, a 501-C8.</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tells the story of your council to prospective members. You as the Grand Knight, need to know how many hours of time have been spent in support of needs. How much money has been raised. Not only to prospective members, but to the Parish Priest and church community. You, as the Grand Knight, should report the activity of the Knights to the Parish Council and in your parish bulletin.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inspires existing members to know what they’ve done and how it has impacted the community. This keeps members motivated and inspired.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two easy forms that programs is covering in their breakout: the 10784 and the SP-7. The 10784 reports each program that is completed…AT THE TIME IT IS COMPLETED. It’s a very simple form that anyone can fill out and submit. It only takes 3 minutes to complete. And as the saying goes, not job is complete until the paperwork is done.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SP-7 is the form that you fill out at the end of the year and is used to qualify your council for the Columbian award. This form is also easy to complete and easier to do just by reviewing your 10784 reports. You simply list 4 separate events for each program category and submit it. Do that, and you have earned the Colombian Award.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need to be familiar with both of these forms, but your Program team is responsible for getting the forms filled out and submitted properly.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2B1E0B68-D59D-D51E-1558-77CD711D308E}"/>
              </a:ext>
            </a:extLst>
          </p:cNvPr>
          <p:cNvSpPr>
            <a:spLocks noGrp="1"/>
          </p:cNvSpPr>
          <p:nvPr>
            <p:ph type="sldNum" sz="quarter" idx="5"/>
          </p:nvPr>
        </p:nvSpPr>
        <p:spPr/>
        <p:txBody>
          <a:bodyPr/>
          <a:lstStyle/>
          <a:p>
            <a:fld id="{5739CBE1-5FFB-47C1-9408-C2F4987485A2}" type="slidenum">
              <a:rPr lang="en-US" smtClean="0"/>
              <a:t>19</a:t>
            </a:fld>
            <a:endParaRPr lang="en-US"/>
          </a:p>
        </p:txBody>
      </p:sp>
    </p:spTree>
    <p:extLst>
      <p:ext uri="{BB962C8B-B14F-4D97-AF65-F5344CB8AC3E}">
        <p14:creationId xmlns:p14="http://schemas.microsoft.com/office/powerpoint/2010/main" val="3769543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C31C6-5E86-BB3B-C21A-6863D7925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ACC84-21C1-549F-6A96-1032B972FD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33FDCB-200E-6A0B-7079-B689E58F835C}"/>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Next is </a:t>
            </a:r>
            <a:r>
              <a:rPr lang="en-US" sz="1200" b="1" kern="1200" dirty="0">
                <a:solidFill>
                  <a:schemeClr val="tx1"/>
                </a:solidFill>
                <a:effectLst/>
                <a:latin typeface="+mn-lt"/>
                <a:ea typeface="+mn-ea"/>
                <a:cs typeface="+mn-cs"/>
              </a:rPr>
              <a:t>THE FOUNDERS AWARD</a:t>
            </a:r>
            <a:r>
              <a:rPr lang="en-US" sz="1200" kern="1200" dirty="0">
                <a:solidFill>
                  <a:schemeClr val="tx1"/>
                </a:solidFill>
                <a:effectLst/>
                <a:latin typeface="+mn-lt"/>
                <a:ea typeface="+mn-ea"/>
                <a:cs typeface="+mn-cs"/>
              </a:rPr>
              <a:t>. This award is attained by holding two (2) separate Fraternal Benefits Nights for your council. You can do one on your own or join in with other councils to have a benefits night together. However, you do it, you need to work with your field agent to coordinate the event, advertise it well in advance, and then complete the simple form at the end to get your credit. Your field agent can help you with this fundamental and essential program. If you don’t know who your field agent is, contact your District Deputy, and he can introduce you to them.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far, easy </a:t>
            </a:r>
            <a:r>
              <a:rPr lang="en-US" sz="1200" kern="1200" dirty="0" err="1">
                <a:solidFill>
                  <a:schemeClr val="tx1"/>
                </a:solidFill>
                <a:effectLst/>
                <a:latin typeface="+mn-lt"/>
                <a:ea typeface="+mn-ea"/>
                <a:cs typeface="+mn-cs"/>
              </a:rPr>
              <a:t>peasy</a:t>
            </a:r>
            <a:r>
              <a:rPr lang="en-US" sz="1200" kern="1200" dirty="0">
                <a:solidFill>
                  <a:schemeClr val="tx1"/>
                </a:solidFill>
                <a:effectLst/>
                <a:latin typeface="+mn-lt"/>
                <a:ea typeface="+mn-ea"/>
                <a:cs typeface="+mn-cs"/>
              </a:rPr>
              <a:t>, right??? Nothing I’ve mentioned sounds difficult, right???</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Meet your membership goal – you earn the McGivney Award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Report 4 council programs per program category on the SP-7 – you earned the Columbian Award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Hold 2 fraternal benefits nights during the fraternal year – you earned the Founders award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council will be grateful for the recognition of their efforts.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BUT WAIT…THERE’S MORE!!! [CLICK]</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SP-7 is the form that you fill out at the end of the year and is used to qualify your council for the Columbian award. This form is also easy to complete and easier to do just by reviewing your 10784 reports. You simply list 4 separate events for each program category and submit it. Do that, and you have earned the Colombian Award.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need to be familiar with both of these forms, but your Program team is responsible for getting the forms filled out and submitted properly.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DB2F8F19-A048-34B9-0E8F-481DFD36D7E6}"/>
              </a:ext>
            </a:extLst>
          </p:cNvPr>
          <p:cNvSpPr>
            <a:spLocks noGrp="1"/>
          </p:cNvSpPr>
          <p:nvPr>
            <p:ph type="sldNum" sz="quarter" idx="5"/>
          </p:nvPr>
        </p:nvSpPr>
        <p:spPr/>
        <p:txBody>
          <a:bodyPr/>
          <a:lstStyle/>
          <a:p>
            <a:fld id="{5739CBE1-5FFB-47C1-9408-C2F4987485A2}" type="slidenum">
              <a:rPr lang="en-US" smtClean="0"/>
              <a:t>20</a:t>
            </a:fld>
            <a:endParaRPr lang="en-US"/>
          </a:p>
        </p:txBody>
      </p:sp>
    </p:spTree>
    <p:extLst>
      <p:ext uri="{BB962C8B-B14F-4D97-AF65-F5344CB8AC3E}">
        <p14:creationId xmlns:p14="http://schemas.microsoft.com/office/powerpoint/2010/main" val="1536969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D2AA5-7225-1D1A-1226-D40021D82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CF5686-FEF3-6031-F154-FC23CFA6DC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CC8DA7-F969-1A9C-CFEA-265E0E28684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Next is </a:t>
            </a:r>
            <a:r>
              <a:rPr lang="en-US" sz="1200" b="1" kern="1200" dirty="0">
                <a:solidFill>
                  <a:schemeClr val="tx1"/>
                </a:solidFill>
                <a:effectLst/>
                <a:latin typeface="+mn-lt"/>
                <a:ea typeface="+mn-ea"/>
                <a:cs typeface="+mn-cs"/>
              </a:rPr>
              <a:t>THE FOUNDERS AWARD</a:t>
            </a:r>
            <a:r>
              <a:rPr lang="en-US" sz="1200" kern="1200" dirty="0">
                <a:solidFill>
                  <a:schemeClr val="tx1"/>
                </a:solidFill>
                <a:effectLst/>
                <a:latin typeface="+mn-lt"/>
                <a:ea typeface="+mn-ea"/>
                <a:cs typeface="+mn-cs"/>
              </a:rPr>
              <a:t>. This award is attained by holding two (2) separate Fraternal Benefits Nights for your council. You can do one on your own or join in with other councils to have a benefits night together. However, you do it, you need to work with your field agent to coordinate the event, advertise it well in advance, and then complete the simple form at the end to get your credit. Your field agent can help you with this fundamental and essential program. If you don’t know who your field agent is, contact your District Deputy, and he can introduce you to them.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far, easy </a:t>
            </a:r>
            <a:r>
              <a:rPr lang="en-US" sz="1200" kern="1200" dirty="0" err="1">
                <a:solidFill>
                  <a:schemeClr val="tx1"/>
                </a:solidFill>
                <a:effectLst/>
                <a:latin typeface="+mn-lt"/>
                <a:ea typeface="+mn-ea"/>
                <a:cs typeface="+mn-cs"/>
              </a:rPr>
              <a:t>peasy</a:t>
            </a:r>
            <a:r>
              <a:rPr lang="en-US" sz="1200" kern="1200" dirty="0">
                <a:solidFill>
                  <a:schemeClr val="tx1"/>
                </a:solidFill>
                <a:effectLst/>
                <a:latin typeface="+mn-lt"/>
                <a:ea typeface="+mn-ea"/>
                <a:cs typeface="+mn-cs"/>
              </a:rPr>
              <a:t>, right??? Nothing I’ve mentioned sounds difficult, right???</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Meet your membership goal – you earn the McGivney Award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Report 4 council programs per program category on the SP-7 – you earned the Columbian Award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Hold 2 fraternal benefits nights during the fraternal year – you earned the Founders award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council will be grateful for the recognition of their efforts.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BUT WAIT…THERE’S MORE!!! [CLICK]</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SP-7 is the form that you fill out at the end of the year and is used to qualify your council for the Columbian award. This form is also easy to complete and easier to do just by reviewing your 10784 reports. You simply list 4 separate events for each program category and submit it. Do that, and you have earned the Colombian Award.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need to be familiar with both of these forms, but your Program team is responsible for getting the forms filled out and submitted properly.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BCB8EAEF-BAD0-DA47-16F6-B786FE7D191D}"/>
              </a:ext>
            </a:extLst>
          </p:cNvPr>
          <p:cNvSpPr>
            <a:spLocks noGrp="1"/>
          </p:cNvSpPr>
          <p:nvPr>
            <p:ph type="sldNum" sz="quarter" idx="5"/>
          </p:nvPr>
        </p:nvSpPr>
        <p:spPr/>
        <p:txBody>
          <a:bodyPr/>
          <a:lstStyle/>
          <a:p>
            <a:fld id="{5739CBE1-5FFB-47C1-9408-C2F4987485A2}" type="slidenum">
              <a:rPr lang="en-US" smtClean="0"/>
              <a:t>21</a:t>
            </a:fld>
            <a:endParaRPr lang="en-US"/>
          </a:p>
        </p:txBody>
      </p:sp>
    </p:spTree>
    <p:extLst>
      <p:ext uri="{BB962C8B-B14F-4D97-AF65-F5344CB8AC3E}">
        <p14:creationId xmlns:p14="http://schemas.microsoft.com/office/powerpoint/2010/main" val="2604366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82ACC-B748-773E-B577-87C148047A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02E54-7ED5-A164-CDF6-203B12DFB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444DC-06F6-C43D-C331-4EB81254003A}"/>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Form 185 Submission: This report identifies the officers of your council.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essential for the distribution of information, both from Supreme, and the State of North Carolina. WE need to know who to contact when key initiatives are coming down the line. It can’t and shouldn’t all flow through the Grand Knight to be distributed.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now, you should have filled this form out and submitted it. Check with your Financial Secretary if not sure, or if the form needs to be submitted.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92C9A06B-4E8B-D63C-B1D3-AD4566A21002}"/>
              </a:ext>
            </a:extLst>
          </p:cNvPr>
          <p:cNvSpPr>
            <a:spLocks noGrp="1"/>
          </p:cNvSpPr>
          <p:nvPr>
            <p:ph type="sldNum" sz="quarter" idx="5"/>
          </p:nvPr>
        </p:nvSpPr>
        <p:spPr/>
        <p:txBody>
          <a:bodyPr/>
          <a:lstStyle/>
          <a:p>
            <a:fld id="{5739CBE1-5FFB-47C1-9408-C2F4987485A2}" type="slidenum">
              <a:rPr lang="en-US" smtClean="0"/>
              <a:t>22</a:t>
            </a:fld>
            <a:endParaRPr lang="en-US"/>
          </a:p>
        </p:txBody>
      </p:sp>
    </p:spTree>
    <p:extLst>
      <p:ext uri="{BB962C8B-B14F-4D97-AF65-F5344CB8AC3E}">
        <p14:creationId xmlns:p14="http://schemas.microsoft.com/office/powerpoint/2010/main" val="320856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prepared script</a:t>
            </a:r>
          </a:p>
        </p:txBody>
      </p:sp>
      <p:sp>
        <p:nvSpPr>
          <p:cNvPr id="4" name="Slide Number Placeholder 3"/>
          <p:cNvSpPr>
            <a:spLocks noGrp="1"/>
          </p:cNvSpPr>
          <p:nvPr>
            <p:ph type="sldNum" sz="quarter" idx="5"/>
          </p:nvPr>
        </p:nvSpPr>
        <p:spPr/>
        <p:txBody>
          <a:bodyPr/>
          <a:lstStyle/>
          <a:p>
            <a:fld id="{5739CBE1-5FFB-47C1-9408-C2F4987485A2}" type="slidenum">
              <a:rPr lang="en-US" smtClean="0"/>
              <a:t>4</a:t>
            </a:fld>
            <a:endParaRPr lang="en-US"/>
          </a:p>
        </p:txBody>
      </p:sp>
    </p:spTree>
    <p:extLst>
      <p:ext uri="{BB962C8B-B14F-4D97-AF65-F5344CB8AC3E}">
        <p14:creationId xmlns:p14="http://schemas.microsoft.com/office/powerpoint/2010/main" val="2720614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7A208-EB55-2B69-1324-24DB0A5144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D6E76-C415-7CF3-4D70-96A545596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4FD65B-7E5D-0E9F-8100-AE433927D257}"/>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FORM 365 SUBMISSION</a:t>
            </a:r>
            <a:r>
              <a:rPr lang="en-US" sz="1200" kern="1200" dirty="0">
                <a:solidFill>
                  <a:schemeClr val="tx1"/>
                </a:solidFill>
                <a:effectLst/>
                <a:latin typeface="+mn-lt"/>
                <a:ea typeface="+mn-ea"/>
                <a:cs typeface="+mn-cs"/>
              </a:rPr>
              <a:t>: You have to submit the form 365, with the required positions to be accepted by Supreme as follows :</a:t>
            </a:r>
          </a:p>
          <a:p>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Program Director</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Family Director</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Community Director</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Membership Director</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Retention Chairman</a:t>
            </a:r>
            <a:endParaRPr lang="en-US" sz="1200" kern="1200" dirty="0">
              <a:solidFill>
                <a:schemeClr val="tx1"/>
              </a:solidFill>
              <a:effectLst/>
              <a:latin typeface="+mn-lt"/>
              <a:ea typeface="+mn-ea"/>
              <a:cs typeface="+mn-cs"/>
            </a:endParaRPr>
          </a:p>
          <a:p>
            <a:endParaRPr lang="en-US" dirty="0"/>
          </a:p>
          <a:p>
            <a:r>
              <a:rPr lang="en-US" dirty="0"/>
              <a:t>The 185 and 365 are submitted through Member Management.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422A521B-19DD-20F5-BB8F-9364360F9AFE}"/>
              </a:ext>
            </a:extLst>
          </p:cNvPr>
          <p:cNvSpPr>
            <a:spLocks noGrp="1"/>
          </p:cNvSpPr>
          <p:nvPr>
            <p:ph type="sldNum" sz="quarter" idx="5"/>
          </p:nvPr>
        </p:nvSpPr>
        <p:spPr/>
        <p:txBody>
          <a:bodyPr/>
          <a:lstStyle/>
          <a:p>
            <a:fld id="{5739CBE1-5FFB-47C1-9408-C2F4987485A2}" type="slidenum">
              <a:rPr lang="en-US" smtClean="0"/>
              <a:t>23</a:t>
            </a:fld>
            <a:endParaRPr lang="en-US"/>
          </a:p>
        </p:txBody>
      </p:sp>
    </p:spTree>
    <p:extLst>
      <p:ext uri="{BB962C8B-B14F-4D97-AF65-F5344CB8AC3E}">
        <p14:creationId xmlns:p14="http://schemas.microsoft.com/office/powerpoint/2010/main" val="437472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E292D-79F2-2A85-5D07-8D3E75642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89BB5-FFAE-FE22-EF0E-958C9E0B7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57D2C0-3217-27E8-52F8-F257C8FE7162}"/>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SAFE ENVIRONMENT COMPLIANCE:</a:t>
            </a:r>
            <a:r>
              <a:rPr lang="en-US" sz="1200" kern="1200" dirty="0">
                <a:solidFill>
                  <a:schemeClr val="tx1"/>
                </a:solidFill>
                <a:effectLst/>
                <a:latin typeface="+mn-lt"/>
                <a:ea typeface="+mn-ea"/>
                <a:cs typeface="+mn-cs"/>
              </a:rPr>
              <a:t> We seem to have a disconnect on this every year. In the state of North Carolina, the State Advocate oversees the compliance of councils for SAFE Environment. As Knights of Columbus, we recognize that all Catholics, including Brother Knights, share a responsibility to protect children and vulnerable persons served in and by the Catholic Church. Like the Church, the Knights of Columbus is committed to the protection of children and other vulnerable persons. As Catholic men, Brother Knights live out their fatherhood, irrespective of whether they have children of their own, when we serve those entrusted to our care. In the words of our Supreme Knight: “Protecting our children is the sacred duty of every Knight.”</a:t>
            </a:r>
          </a:p>
          <a:p>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WHO – </a:t>
            </a:r>
            <a:r>
              <a:rPr lang="en-US" sz="1200" kern="1200" dirty="0">
                <a:solidFill>
                  <a:schemeClr val="tx1"/>
                </a:solidFill>
                <a:effectLst/>
                <a:latin typeface="+mn-lt"/>
                <a:ea typeface="+mn-ea"/>
                <a:cs typeface="+mn-cs"/>
              </a:rPr>
              <a:t>the Grand Knights, Family Directors, Community Directors</a:t>
            </a:r>
          </a:p>
          <a:p>
            <a:pPr lvl="1"/>
            <a:r>
              <a:rPr lang="en-US" sz="1200" b="1" kern="1200" dirty="0">
                <a:solidFill>
                  <a:schemeClr val="tx1"/>
                </a:solidFill>
                <a:effectLst/>
                <a:latin typeface="+mn-lt"/>
                <a:ea typeface="+mn-ea"/>
                <a:cs typeface="+mn-cs"/>
              </a:rPr>
              <a:t>WHEN –</a:t>
            </a:r>
            <a:r>
              <a:rPr lang="en-US" sz="1200" kern="1200" dirty="0">
                <a:solidFill>
                  <a:schemeClr val="tx1"/>
                </a:solidFill>
                <a:effectLst/>
                <a:latin typeface="+mn-lt"/>
                <a:ea typeface="+mn-ea"/>
                <a:cs typeface="+mn-cs"/>
              </a:rPr>
              <a:t> NOW. It’s due by August 15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Until you have these members qualified, you are not able to hold programs where kids will be present</a:t>
            </a:r>
          </a:p>
          <a:p>
            <a:pPr lvl="1"/>
            <a:r>
              <a:rPr lang="en-US" sz="1200" b="1" kern="1200" dirty="0">
                <a:solidFill>
                  <a:schemeClr val="tx1"/>
                </a:solidFill>
                <a:effectLst/>
                <a:latin typeface="+mn-lt"/>
                <a:ea typeface="+mn-ea"/>
                <a:cs typeface="+mn-cs"/>
              </a:rPr>
              <a:t>HOW –</a:t>
            </a:r>
            <a:r>
              <a:rPr lang="en-US" sz="1200" kern="1200" dirty="0">
                <a:solidFill>
                  <a:schemeClr val="tx1"/>
                </a:solidFill>
                <a:effectLst/>
                <a:latin typeface="+mn-lt"/>
                <a:ea typeface="+mn-ea"/>
                <a:cs typeface="+mn-cs"/>
              </a:rPr>
              <a:t> The names of those needing to be certified are taken from the form 365. They will receive an email from PRAESIDIUM, which specializes in preventing sexual abuse in organizations that serve youth and vulnerable adults.</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If you have submitted your form 365, those members should have already received their email. Check SPAM to be sure. Your District Deputy and/or Regional District Deputy,  or the State Advocate, can assist you if further help is needed.</a:t>
            </a:r>
          </a:p>
          <a:p>
            <a:pPr lvl="1"/>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9C53DDDB-E6A3-7FB4-8B93-36EC53FB61E5}"/>
              </a:ext>
            </a:extLst>
          </p:cNvPr>
          <p:cNvSpPr>
            <a:spLocks noGrp="1"/>
          </p:cNvSpPr>
          <p:nvPr>
            <p:ph type="sldNum" sz="quarter" idx="5"/>
          </p:nvPr>
        </p:nvSpPr>
        <p:spPr/>
        <p:txBody>
          <a:bodyPr/>
          <a:lstStyle/>
          <a:p>
            <a:fld id="{5739CBE1-5FFB-47C1-9408-C2F4987485A2}" type="slidenum">
              <a:rPr lang="en-US" smtClean="0"/>
              <a:t>24</a:t>
            </a:fld>
            <a:endParaRPr lang="en-US"/>
          </a:p>
        </p:txBody>
      </p:sp>
    </p:spTree>
    <p:extLst>
      <p:ext uri="{BB962C8B-B14F-4D97-AF65-F5344CB8AC3E}">
        <p14:creationId xmlns:p14="http://schemas.microsoft.com/office/powerpoint/2010/main" val="3204170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01DB4-07E4-510D-B84B-AE37D46511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E6883-BF1D-5A1F-7675-78E7A441AC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78F69F-2300-0F23-DB38-B6BDBADB21A7}"/>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Submit your council form 1728. Form 1728, also known as the Annual Survey of Fraternal Activity, is a report that Knights of Columbus councils use to document their activities and service programs throughout the year. This form is crucial for councils to report on their charitable contributions, volunteer hours, and other initiatives, which are then used to assess their overall performance and contribution to the community.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North Carolina, we are 100% compliant each year. These are collected at the District Deputy Mid-year Meeting, which will be held the weekend of January 9th.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8016D4A2-F2D2-8215-8318-5F0FF13A945F}"/>
              </a:ext>
            </a:extLst>
          </p:cNvPr>
          <p:cNvSpPr>
            <a:spLocks noGrp="1"/>
          </p:cNvSpPr>
          <p:nvPr>
            <p:ph type="sldNum" sz="quarter" idx="5"/>
          </p:nvPr>
        </p:nvSpPr>
        <p:spPr/>
        <p:txBody>
          <a:bodyPr/>
          <a:lstStyle/>
          <a:p>
            <a:fld id="{5739CBE1-5FFB-47C1-9408-C2F4987485A2}" type="slidenum">
              <a:rPr lang="en-US" smtClean="0"/>
              <a:t>25</a:t>
            </a:fld>
            <a:endParaRPr lang="en-US"/>
          </a:p>
        </p:txBody>
      </p:sp>
    </p:spTree>
    <p:extLst>
      <p:ext uri="{BB962C8B-B14F-4D97-AF65-F5344CB8AC3E}">
        <p14:creationId xmlns:p14="http://schemas.microsoft.com/office/powerpoint/2010/main" val="2704415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7D107-512C-6BF0-7665-DD81D53C8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FE7E0-1DB4-D2C2-ECCF-54E6AC808F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DF617F-895D-94A7-201F-FFB6AFDA1686}"/>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FINALLY…</a:t>
            </a:r>
            <a:r>
              <a:rPr lang="en-US" sz="1200" kern="1200" dirty="0">
                <a:solidFill>
                  <a:schemeClr val="tx1"/>
                </a:solidFill>
                <a:effectLst/>
                <a:latin typeface="+mn-lt"/>
                <a:ea typeface="+mn-ea"/>
                <a:cs typeface="+mn-cs"/>
              </a:rPr>
              <a:t>Submit your council form SP-7. The SP-7 notes the 4 programs your council completed during the fraternal year in each of the 4 main program categories. It is suggested to have that form reviewed by either the GPD and/or your District Deputy to ensure it has been filled in correctly. If you submit the form, and a program is not accepted, it will not count as completed. You will NOT be notified that it was rejected.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7C3F087A-BF38-CA06-86B9-7A480B6736BD}"/>
              </a:ext>
            </a:extLst>
          </p:cNvPr>
          <p:cNvSpPr>
            <a:spLocks noGrp="1"/>
          </p:cNvSpPr>
          <p:nvPr>
            <p:ph type="sldNum" sz="quarter" idx="5"/>
          </p:nvPr>
        </p:nvSpPr>
        <p:spPr/>
        <p:txBody>
          <a:bodyPr/>
          <a:lstStyle/>
          <a:p>
            <a:fld id="{5739CBE1-5FFB-47C1-9408-C2F4987485A2}" type="slidenum">
              <a:rPr lang="en-US" smtClean="0"/>
              <a:t>26</a:t>
            </a:fld>
            <a:endParaRPr lang="en-US"/>
          </a:p>
        </p:txBody>
      </p:sp>
    </p:spTree>
    <p:extLst>
      <p:ext uri="{BB962C8B-B14F-4D97-AF65-F5344CB8AC3E}">
        <p14:creationId xmlns:p14="http://schemas.microsoft.com/office/powerpoint/2010/main" val="1001341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58161-9E46-D382-B910-3C9DB2D002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830BD-74F6-2B57-33A2-017BDB3FC0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4DF27E-B12A-CCD2-CC63-5CAE4E4FFF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you’ve earned the McGivney, Columbian and Founders awards, submitted all forms and completed your Safe Environment compliance. That means you have earned the highest recognition called STAR Council. This is something your council should and will be proud of. The best example you can demonstrate of being a Grand Knight is to empower AND Trust your council leadership to fulfill the duties of their roles. They are there to help you in fulfilling your mission you have for the council, which is to continue the mission of Blessed McGivney through charitable works. Transforming Lives through Christ.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811993AF-9F57-8D84-D8ED-55E38ADE6B4E}"/>
              </a:ext>
            </a:extLst>
          </p:cNvPr>
          <p:cNvSpPr>
            <a:spLocks noGrp="1"/>
          </p:cNvSpPr>
          <p:nvPr>
            <p:ph type="sldNum" sz="quarter" idx="5"/>
          </p:nvPr>
        </p:nvSpPr>
        <p:spPr/>
        <p:txBody>
          <a:bodyPr/>
          <a:lstStyle/>
          <a:p>
            <a:fld id="{5739CBE1-5FFB-47C1-9408-C2F4987485A2}" type="slidenum">
              <a:rPr lang="en-US" smtClean="0"/>
              <a:t>27</a:t>
            </a:fld>
            <a:endParaRPr lang="en-US"/>
          </a:p>
        </p:txBody>
      </p:sp>
    </p:spTree>
    <p:extLst>
      <p:ext uri="{BB962C8B-B14F-4D97-AF65-F5344CB8AC3E}">
        <p14:creationId xmlns:p14="http://schemas.microsoft.com/office/powerpoint/2010/main" val="3811249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3476A-51B6-D5AF-5324-0882BE531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03207D-972B-232E-BF2F-886FB5A33E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D2F998-4A80-E3C2-52C5-5303FE095738}"/>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As the Grand Knight, you have the distinct opportunity to recognize the outstanding performances of individuals of your council. The next item I want to introduce you to is the Council Recognition Manual. This manual is stored on our state website. We will show you this afternoon where it is. Why is the document important to you as a Grand Knight?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document outlines the numerous awards that are available for councils to attain and be recognized for:</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NC State Deputy Award</a:t>
            </a:r>
          </a:p>
          <a:p>
            <a:pPr lvl="0"/>
            <a:r>
              <a:rPr lang="en-US" sz="1200" kern="1200" dirty="0">
                <a:solidFill>
                  <a:schemeClr val="tx1"/>
                </a:solidFill>
                <a:effectLst/>
                <a:latin typeface="+mn-lt"/>
                <a:ea typeface="+mn-ea"/>
                <a:cs typeface="+mn-cs"/>
              </a:rPr>
              <a:t>State “Of the Year” Awards</a:t>
            </a:r>
          </a:p>
          <a:p>
            <a:pPr lvl="0"/>
            <a:r>
              <a:rPr lang="en-US" sz="1200" kern="1200" dirty="0">
                <a:solidFill>
                  <a:schemeClr val="tx1"/>
                </a:solidFill>
                <a:effectLst/>
                <a:latin typeface="+mn-lt"/>
                <a:ea typeface="+mn-ea"/>
                <a:cs typeface="+mn-cs"/>
              </a:rPr>
              <a:t>Annual State Awards: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Time does not permit me to go into details on every one of the awards. What I can tell you is that these are the highest awards presented by the State Council in recognition of the work the men and families in your council do to support the mission of Blessed McGivney. We want every council to be considered for these awards, but sadly, we don’t get submissions for every council. We want to change that this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an overview of what these awards are for.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34071C92-91C2-0E2D-53FC-89BC489F6BCD}"/>
              </a:ext>
            </a:extLst>
          </p:cNvPr>
          <p:cNvSpPr>
            <a:spLocks noGrp="1"/>
          </p:cNvSpPr>
          <p:nvPr>
            <p:ph type="sldNum" sz="quarter" idx="5"/>
          </p:nvPr>
        </p:nvSpPr>
        <p:spPr/>
        <p:txBody>
          <a:bodyPr/>
          <a:lstStyle/>
          <a:p>
            <a:fld id="{5739CBE1-5FFB-47C1-9408-C2F4987485A2}" type="slidenum">
              <a:rPr lang="en-US" smtClean="0"/>
              <a:t>28</a:t>
            </a:fld>
            <a:endParaRPr lang="en-US"/>
          </a:p>
        </p:txBody>
      </p:sp>
    </p:spTree>
    <p:extLst>
      <p:ext uri="{BB962C8B-B14F-4D97-AF65-F5344CB8AC3E}">
        <p14:creationId xmlns:p14="http://schemas.microsoft.com/office/powerpoint/2010/main" val="51596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3C401-0C9A-0AEB-CCAD-2A8DC6EAC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CCB2D-841B-576A-95E1-AFF75CD0F5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BD771-F287-F379-BEC3-EE1B1E88E1AF}"/>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Each year NC State Council recognizes those Councils that do an exceptional job. This is the highest honor a Council can receive from the NC State Council. It is presented at the NC State Convention every year. To qualify for the State Deputy Award there are a number of criteria that must be met. The CRM outlines all the requirements</a:t>
            </a:r>
          </a:p>
          <a:p>
            <a:endParaRPr lang="en-US" dirty="0"/>
          </a:p>
        </p:txBody>
      </p:sp>
      <p:sp>
        <p:nvSpPr>
          <p:cNvPr id="4" name="Slide Number Placeholder 3">
            <a:extLst>
              <a:ext uri="{FF2B5EF4-FFF2-40B4-BE49-F238E27FC236}">
                <a16:creationId xmlns:a16="http://schemas.microsoft.com/office/drawing/2014/main" id="{E62AA8D2-5B46-0C4B-0928-DFCD353F0976}"/>
              </a:ext>
            </a:extLst>
          </p:cNvPr>
          <p:cNvSpPr>
            <a:spLocks noGrp="1"/>
          </p:cNvSpPr>
          <p:nvPr>
            <p:ph type="sldNum" sz="quarter" idx="5"/>
          </p:nvPr>
        </p:nvSpPr>
        <p:spPr/>
        <p:txBody>
          <a:bodyPr/>
          <a:lstStyle/>
          <a:p>
            <a:fld id="{5739CBE1-5FFB-47C1-9408-C2F4987485A2}" type="slidenum">
              <a:rPr lang="en-US" smtClean="0"/>
              <a:t>29</a:t>
            </a:fld>
            <a:endParaRPr lang="en-US"/>
          </a:p>
        </p:txBody>
      </p:sp>
    </p:spTree>
    <p:extLst>
      <p:ext uri="{BB962C8B-B14F-4D97-AF65-F5344CB8AC3E}">
        <p14:creationId xmlns:p14="http://schemas.microsoft.com/office/powerpoint/2010/main" val="2556625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2D747-733D-72B9-758A-093AEBB328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6900B8-57BE-8CC5-88BC-0BC732FE8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709927-6E23-CFBC-1BB7-0ADF29302B98}"/>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There are a number of the Of the Year awards and they are as follows:</a:t>
            </a:r>
          </a:p>
          <a:p>
            <a:endParaRPr lang="en-US" dirty="0"/>
          </a:p>
        </p:txBody>
      </p:sp>
      <p:sp>
        <p:nvSpPr>
          <p:cNvPr id="4" name="Slide Number Placeholder 3">
            <a:extLst>
              <a:ext uri="{FF2B5EF4-FFF2-40B4-BE49-F238E27FC236}">
                <a16:creationId xmlns:a16="http://schemas.microsoft.com/office/drawing/2014/main" id="{7A3745D2-E2A0-DD1B-4E7B-84CC03134CE2}"/>
              </a:ext>
            </a:extLst>
          </p:cNvPr>
          <p:cNvSpPr>
            <a:spLocks noGrp="1"/>
          </p:cNvSpPr>
          <p:nvPr>
            <p:ph type="sldNum" sz="quarter" idx="5"/>
          </p:nvPr>
        </p:nvSpPr>
        <p:spPr/>
        <p:txBody>
          <a:bodyPr/>
          <a:lstStyle/>
          <a:p>
            <a:fld id="{5739CBE1-5FFB-47C1-9408-C2F4987485A2}" type="slidenum">
              <a:rPr lang="en-US" smtClean="0"/>
              <a:t>30</a:t>
            </a:fld>
            <a:endParaRPr lang="en-US"/>
          </a:p>
        </p:txBody>
      </p:sp>
    </p:spTree>
    <p:extLst>
      <p:ext uri="{BB962C8B-B14F-4D97-AF65-F5344CB8AC3E}">
        <p14:creationId xmlns:p14="http://schemas.microsoft.com/office/powerpoint/2010/main" val="1120238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A9E93-5D3A-D620-8E8E-715702C16E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74B9C-8EA7-B5E0-E2E2-8E4B610769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60E9FD-EB71-F30B-EBD1-C4356B8287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look at the State “Of The Year” awards, I know that EVERY council has a Deacon and a Priest they can nominate for consideration. The state has moved to recognizing a Raleigh and Charlotte winner for each one. That’s two winners for each one. The manual will detail the qualifications that are being reviewed for consideration of being chosen. Our State Chaplains evaluate and decide on each winner.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9811CA6A-E94F-F241-62D6-991815042436}"/>
              </a:ext>
            </a:extLst>
          </p:cNvPr>
          <p:cNvSpPr>
            <a:spLocks noGrp="1"/>
          </p:cNvSpPr>
          <p:nvPr>
            <p:ph type="sldNum" sz="quarter" idx="5"/>
          </p:nvPr>
        </p:nvSpPr>
        <p:spPr/>
        <p:txBody>
          <a:bodyPr/>
          <a:lstStyle/>
          <a:p>
            <a:fld id="{5739CBE1-5FFB-47C1-9408-C2F4987485A2}" type="slidenum">
              <a:rPr lang="en-US" smtClean="0"/>
              <a:t>31</a:t>
            </a:fld>
            <a:endParaRPr lang="en-US"/>
          </a:p>
        </p:txBody>
      </p:sp>
    </p:spTree>
    <p:extLst>
      <p:ext uri="{BB962C8B-B14F-4D97-AF65-F5344CB8AC3E}">
        <p14:creationId xmlns:p14="http://schemas.microsoft.com/office/powerpoint/2010/main" val="1071234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E612B-5835-ED23-E3AC-7184EB5E2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62B04-E88E-6072-DCC2-542C6F0F19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0E98DD-D767-E5BA-9E5E-7DE9FAB163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council brings in new members…OR SHOULD BE…from this pool of new candidates, you have a rookie you can nominate for this prestigious recognition. There is a time of service consideration of no more than 18 months plus other requirements. Please read the manual to ensure you cover all the requirements.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AAD0E432-B799-FB74-1B41-FB3AC9722F56}"/>
              </a:ext>
            </a:extLst>
          </p:cNvPr>
          <p:cNvSpPr>
            <a:spLocks noGrp="1"/>
          </p:cNvSpPr>
          <p:nvPr>
            <p:ph type="sldNum" sz="quarter" idx="5"/>
          </p:nvPr>
        </p:nvSpPr>
        <p:spPr/>
        <p:txBody>
          <a:bodyPr/>
          <a:lstStyle/>
          <a:p>
            <a:fld id="{5739CBE1-5FFB-47C1-9408-C2F4987485A2}" type="slidenum">
              <a:rPr lang="en-US" smtClean="0"/>
              <a:t>32</a:t>
            </a:fld>
            <a:endParaRPr lang="en-US"/>
          </a:p>
        </p:txBody>
      </p:sp>
    </p:spTree>
    <p:extLst>
      <p:ext uri="{BB962C8B-B14F-4D97-AF65-F5344CB8AC3E}">
        <p14:creationId xmlns:p14="http://schemas.microsoft.com/office/powerpoint/2010/main" val="101181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TRUSTEES: </a:t>
            </a:r>
            <a:r>
              <a:rPr lang="en-US" sz="1200" kern="1200" dirty="0">
                <a:solidFill>
                  <a:schemeClr val="tx1"/>
                </a:solidFill>
                <a:effectLst/>
                <a:latin typeface="+mn-lt"/>
                <a:ea typeface="+mn-ea"/>
                <a:cs typeface="+mn-cs"/>
              </a:rPr>
              <a:t>There are 3 of them, ranging from a 3-year trustee to a 1-year trustee. The outgoing Grand Knight should move into the role of 3-year trustee and is the senior person on the team, having just been the GK. The 3 moves to two, and two moves to one. The one-year moves out.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Their role is important. The trustees advise the grand knight, supervise the council's financial matters, and </a:t>
            </a:r>
            <a:r>
              <a:rPr lang="en-US" sz="1200" b="1" kern="1200" dirty="0">
                <a:solidFill>
                  <a:schemeClr val="tx1"/>
                </a:solidFill>
                <a:effectLst/>
                <a:latin typeface="+mn-lt"/>
                <a:ea typeface="+mn-ea"/>
                <a:cs typeface="+mn-cs"/>
              </a:rPr>
              <a:t>conduct </a:t>
            </a:r>
            <a:r>
              <a:rPr lang="en-US" sz="1200" kern="1200" dirty="0">
                <a:solidFill>
                  <a:schemeClr val="tx1"/>
                </a:solidFill>
                <a:effectLst/>
                <a:latin typeface="+mn-lt"/>
                <a:ea typeface="+mn-ea"/>
                <a:cs typeface="+mn-cs"/>
              </a:rPr>
              <a:t>the semiannual audits. The key to that last point is </a:t>
            </a:r>
            <a:r>
              <a:rPr lang="en-US" sz="1200" b="1" kern="1200" dirty="0">
                <a:solidFill>
                  <a:schemeClr val="tx1"/>
                </a:solidFill>
                <a:effectLst/>
                <a:latin typeface="+mn-lt"/>
                <a:ea typeface="+mn-ea"/>
                <a:cs typeface="+mn-cs"/>
              </a:rPr>
              <a:t>THEY CONDUCT THE AUDIT</a:t>
            </a:r>
            <a:r>
              <a:rPr lang="en-US" sz="1200" kern="1200" dirty="0">
                <a:solidFill>
                  <a:schemeClr val="tx1"/>
                </a:solidFill>
                <a:effectLst/>
                <a:latin typeface="+mn-lt"/>
                <a:ea typeface="+mn-ea"/>
                <a:cs typeface="+mn-cs"/>
              </a:rPr>
              <a:t>. Not the Grand Knight and not the Financial Secretary. The Trustees are responsible for actually doing the audit and submitting their report to the Grand Knight and not the Financial Secretary.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many councils, they are also tasked with putting together the slate of officers for election.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739CBE1-5FFB-47C1-9408-C2F4987485A2}" type="slidenum">
              <a:rPr lang="en-US" smtClean="0"/>
              <a:t>5</a:t>
            </a:fld>
            <a:endParaRPr lang="en-US"/>
          </a:p>
        </p:txBody>
      </p:sp>
    </p:spTree>
    <p:extLst>
      <p:ext uri="{BB962C8B-B14F-4D97-AF65-F5344CB8AC3E}">
        <p14:creationId xmlns:p14="http://schemas.microsoft.com/office/powerpoint/2010/main" val="39235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DFE42-4CC7-0E1E-53FF-2E07D2BB7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513D3-EAE6-42B5-E719-92A608B1D2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1168D4-E10F-16C8-762F-1F226C2EAC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know each council has that family that family that is always giving of time and talent in a variety of ways, not just specifically to the Knights. They should be included in consideration for the Family Award.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50E4356C-61F4-E835-52EC-B7121AB80E2C}"/>
              </a:ext>
            </a:extLst>
          </p:cNvPr>
          <p:cNvSpPr>
            <a:spLocks noGrp="1"/>
          </p:cNvSpPr>
          <p:nvPr>
            <p:ph type="sldNum" sz="quarter" idx="5"/>
          </p:nvPr>
        </p:nvSpPr>
        <p:spPr/>
        <p:txBody>
          <a:bodyPr/>
          <a:lstStyle/>
          <a:p>
            <a:fld id="{5739CBE1-5FFB-47C1-9408-C2F4987485A2}" type="slidenum">
              <a:rPr lang="en-US" smtClean="0"/>
              <a:t>33</a:t>
            </a:fld>
            <a:endParaRPr lang="en-US"/>
          </a:p>
        </p:txBody>
      </p:sp>
    </p:spTree>
    <p:extLst>
      <p:ext uri="{BB962C8B-B14F-4D97-AF65-F5344CB8AC3E}">
        <p14:creationId xmlns:p14="http://schemas.microsoft.com/office/powerpoint/2010/main" val="2922775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D8C51-0355-5658-BA4A-9E9A76F83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6F84AC-99DC-3D6A-A45F-4A5EC752CF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DDC1A0-DF13-0CEA-DBA3-172F612C265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 also sure that each council has that one Knight who stands out that is worthy of a high recognition. Here is your chance to submit his name. The Knight of the Year should be a Knight who is actively involved in the works of the Order, his Church, and his community. All of these areas should be described in detail in his submission. Please read the manual for specifics on service.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F21802E8-47EC-99A6-6AEE-28CB50E92AFD}"/>
              </a:ext>
            </a:extLst>
          </p:cNvPr>
          <p:cNvSpPr>
            <a:spLocks noGrp="1"/>
          </p:cNvSpPr>
          <p:nvPr>
            <p:ph type="sldNum" sz="quarter" idx="5"/>
          </p:nvPr>
        </p:nvSpPr>
        <p:spPr/>
        <p:txBody>
          <a:bodyPr/>
          <a:lstStyle/>
          <a:p>
            <a:fld id="{5739CBE1-5FFB-47C1-9408-C2F4987485A2}" type="slidenum">
              <a:rPr lang="en-US" smtClean="0"/>
              <a:t>34</a:t>
            </a:fld>
            <a:endParaRPr lang="en-US"/>
          </a:p>
        </p:txBody>
      </p:sp>
    </p:spTree>
    <p:extLst>
      <p:ext uri="{BB962C8B-B14F-4D97-AF65-F5344CB8AC3E}">
        <p14:creationId xmlns:p14="http://schemas.microsoft.com/office/powerpoint/2010/main" val="17819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F544-2558-A602-CC84-FAFBCF8DE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13858-6821-36BD-A5DC-6960BD61F7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890385-D3FC-B466-0139-8218102D75F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not to be left out, but a lot of our councils have older members who have contributed for many, many years. Here is your chance as the Grand Knight to make sure that we know of this person’s contributions to your council and the Order. A candidate for this award must be a member in good standing and must have been a Knight of Columbus member for at least fifteen (15) years. The Brother Knight so honored should exemplify Columbianism in the truest sense of the word.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0D5F0FBC-F4FB-A4F6-EA79-A4FD352779FF}"/>
              </a:ext>
            </a:extLst>
          </p:cNvPr>
          <p:cNvSpPr>
            <a:spLocks noGrp="1"/>
          </p:cNvSpPr>
          <p:nvPr>
            <p:ph type="sldNum" sz="quarter" idx="5"/>
          </p:nvPr>
        </p:nvSpPr>
        <p:spPr/>
        <p:txBody>
          <a:bodyPr/>
          <a:lstStyle/>
          <a:p>
            <a:fld id="{5739CBE1-5FFB-47C1-9408-C2F4987485A2}" type="slidenum">
              <a:rPr lang="en-US" smtClean="0"/>
              <a:t>35</a:t>
            </a:fld>
            <a:endParaRPr lang="en-US"/>
          </a:p>
        </p:txBody>
      </p:sp>
    </p:spTree>
    <p:extLst>
      <p:ext uri="{BB962C8B-B14F-4D97-AF65-F5344CB8AC3E}">
        <p14:creationId xmlns:p14="http://schemas.microsoft.com/office/powerpoint/2010/main" val="3546947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11F0C-BC28-4297-B5F7-1A742D5B9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BF8CE-3E37-F789-6ED9-02DA65087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622E7-1F22-A8AB-2D03-3BD9FD8095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Annual State Awards are additional awards a council can be recognized for, just by performing and reporting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Council Recognition Awards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LAMB Awards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Membership Awards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Best Service Program Awards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Newsletter and Website Awards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are very easy to be consider for. You are already doing the work in many instances. You just need to ensure that we know you are doing the work.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704A4FB5-F001-ACDC-7D69-83E4AC32F969}"/>
              </a:ext>
            </a:extLst>
          </p:cNvPr>
          <p:cNvSpPr>
            <a:spLocks noGrp="1"/>
          </p:cNvSpPr>
          <p:nvPr>
            <p:ph type="sldNum" sz="quarter" idx="5"/>
          </p:nvPr>
        </p:nvSpPr>
        <p:spPr/>
        <p:txBody>
          <a:bodyPr/>
          <a:lstStyle/>
          <a:p>
            <a:fld id="{5739CBE1-5FFB-47C1-9408-C2F4987485A2}" type="slidenum">
              <a:rPr lang="en-US" smtClean="0"/>
              <a:t>36</a:t>
            </a:fld>
            <a:endParaRPr lang="en-US"/>
          </a:p>
        </p:txBody>
      </p:sp>
    </p:spTree>
    <p:extLst>
      <p:ext uri="{BB962C8B-B14F-4D97-AF65-F5344CB8AC3E}">
        <p14:creationId xmlns:p14="http://schemas.microsoft.com/office/powerpoint/2010/main" val="2642602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37F70-3BDF-2205-E661-C9B3C118F2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6A22D0-B41E-07B1-5D96-2030AD6934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FFA41-0F91-AFA1-D74B-444DB580CC7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We have 138 councils in the state…138…yet, we only receive on average 10-15 nominations at most for certain categories. That’s 10%. At a minimum, every council should have a nomination for Deacon and Priest of the Year. So this year, WE have a goal of 100% submissions for the Deacon and Priest of the Year. I’m asking you, here and now, will you help us reach that objective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[make sure we get a rousing YES…even if it must be asked multiple times]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also looking for each council that has brought in a new member to submit a Rookie of the Year. That should be 100%...because each council should bring in at least one new member. Nothing says “THANK YOU FOR JOINING THE KNIGHTS” like putting the name of a new person up for consideration as an outstanding contributor. Again, will you help us reach that objective???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[make sure we get a rousing YES…even if it must be asked multiple times]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finally, Family, Knight and Golden Knight of the Year…I’m sure as you are sitting here right now, you know of someone who could potentially be considered from your council. We have 6 months to go. You should be watching the activity of your members and keeping in mind who you want to put up for nomination from your council. Will you help us to make sure your council has representation by submitting nominations for these esteemed awards??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[make sure we get a rousing YES…even if it has to be asked multiple times]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Q&amp;A before lunch</a:t>
            </a:r>
          </a:p>
          <a:p>
            <a:endParaRPr lang="en-US" dirty="0"/>
          </a:p>
        </p:txBody>
      </p:sp>
      <p:sp>
        <p:nvSpPr>
          <p:cNvPr id="4" name="Slide Number Placeholder 3">
            <a:extLst>
              <a:ext uri="{FF2B5EF4-FFF2-40B4-BE49-F238E27FC236}">
                <a16:creationId xmlns:a16="http://schemas.microsoft.com/office/drawing/2014/main" id="{26DDB1E5-F4A3-77DD-E1EE-FC452E955D37}"/>
              </a:ext>
            </a:extLst>
          </p:cNvPr>
          <p:cNvSpPr>
            <a:spLocks noGrp="1"/>
          </p:cNvSpPr>
          <p:nvPr>
            <p:ph type="sldNum" sz="quarter" idx="5"/>
          </p:nvPr>
        </p:nvSpPr>
        <p:spPr/>
        <p:txBody>
          <a:bodyPr/>
          <a:lstStyle/>
          <a:p>
            <a:fld id="{5739CBE1-5FFB-47C1-9408-C2F4987485A2}" type="slidenum">
              <a:rPr lang="en-US" smtClean="0"/>
              <a:t>37</a:t>
            </a:fld>
            <a:endParaRPr lang="en-US"/>
          </a:p>
        </p:txBody>
      </p:sp>
    </p:spTree>
    <p:extLst>
      <p:ext uri="{BB962C8B-B14F-4D97-AF65-F5344CB8AC3E}">
        <p14:creationId xmlns:p14="http://schemas.microsoft.com/office/powerpoint/2010/main" val="1987977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GUARDS: INSIDE AND OUTSIDE</a:t>
            </a:r>
            <a:r>
              <a:rPr lang="en-US" sz="1200" kern="1200" dirty="0">
                <a:solidFill>
                  <a:schemeClr val="tx1"/>
                </a:solidFill>
                <a:effectLst/>
                <a:latin typeface="+mn-lt"/>
                <a:ea typeface="+mn-ea"/>
                <a:cs typeface="+mn-cs"/>
              </a:rPr>
              <a:t>: The inside and outside guards carry out tasks given to them by the grand knight and follow the warden's orders. The guards report to the Warden of the Council. They are responsible for checking membership cards and allowing entrance to meetings.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role is a great position for newer members, as this provides early leadership opportunities and exposure to council leadership. This role can/will help groom these men for advanced leadership to higher roles.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739CBE1-5FFB-47C1-9408-C2F4987485A2}" type="slidenum">
              <a:rPr lang="en-US" smtClean="0"/>
              <a:t>6</a:t>
            </a:fld>
            <a:endParaRPr lang="en-US"/>
          </a:p>
        </p:txBody>
      </p:sp>
    </p:spTree>
    <p:extLst>
      <p:ext uri="{BB962C8B-B14F-4D97-AF65-F5344CB8AC3E}">
        <p14:creationId xmlns:p14="http://schemas.microsoft.com/office/powerpoint/2010/main" val="157886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WARDEN: </a:t>
            </a:r>
            <a:r>
              <a:rPr lang="en-US" sz="1200" kern="1200" dirty="0">
                <a:solidFill>
                  <a:schemeClr val="tx1"/>
                </a:solidFill>
                <a:effectLst/>
                <a:latin typeface="+mn-lt"/>
                <a:ea typeface="+mn-ea"/>
                <a:cs typeface="+mn-cs"/>
              </a:rPr>
              <a:t>The warden is responsible for the property owned by the council. He is also in charge of setting up meetings. As the Grand Knight, you set the expectations for setting up meetings and other events. EX. Business meeting, membership meeting, banquets, etc. As the Grand Knight, you are entrusting your Warden to make sure that not only the Chamber is set correctly, but any ante-chambers (i.e. for degrees) are also set up. Whether done directly by him or through his guards, he is to ensure that clergy are announced and escorted to their places of honor, and that visiting dignitaries are greeted and presented to the Grand Knight upon arrival. He also leads both the inside and outside guards.</a:t>
            </a:r>
            <a:r>
              <a:rPr lang="en-US" sz="1200" b="1" kern="1200" dirty="0">
                <a:solidFill>
                  <a:schemeClr val="tx1"/>
                </a:solidFill>
                <a:effectLst/>
                <a:latin typeface="+mn-lt"/>
                <a:ea typeface="+mn-ea"/>
                <a:cs typeface="+mn-cs"/>
              </a:rPr>
              <a:t> [CLICK]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739CBE1-5FFB-47C1-9408-C2F4987485A2}" type="slidenum">
              <a:rPr lang="en-US" smtClean="0"/>
              <a:t>7</a:t>
            </a:fld>
            <a:endParaRPr lang="en-US"/>
          </a:p>
        </p:txBody>
      </p:sp>
    </p:spTree>
    <p:extLst>
      <p:ext uri="{BB962C8B-B14F-4D97-AF65-F5344CB8AC3E}">
        <p14:creationId xmlns:p14="http://schemas.microsoft.com/office/powerpoint/2010/main" val="4184060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RECORDER</a:t>
            </a:r>
            <a:r>
              <a:rPr lang="en-US" sz="1200" kern="1200" dirty="0">
                <a:solidFill>
                  <a:schemeClr val="tx1"/>
                </a:solidFill>
                <a:effectLst/>
                <a:latin typeface="+mn-lt"/>
                <a:ea typeface="+mn-ea"/>
                <a:cs typeface="+mn-cs"/>
              </a:rPr>
              <a:t>: The recorder has the responsibility of recording all meetings and events held by the council. He should record minutes, conversations and other information helpful to the council and prepare them to be distributed to the membership in a timely manner. Additionally, he should help with council event notifications, council meeting reminders, and assist with council social media responsibilities.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739CBE1-5FFB-47C1-9408-C2F4987485A2}" type="slidenum">
              <a:rPr lang="en-US" smtClean="0"/>
              <a:t>8</a:t>
            </a:fld>
            <a:endParaRPr lang="en-US"/>
          </a:p>
        </p:txBody>
      </p:sp>
    </p:spTree>
    <p:extLst>
      <p:ext uri="{BB962C8B-B14F-4D97-AF65-F5344CB8AC3E}">
        <p14:creationId xmlns:p14="http://schemas.microsoft.com/office/powerpoint/2010/main" val="3585811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ADVOCATE: </a:t>
            </a:r>
            <a:r>
              <a:rPr lang="en-US" sz="1200" kern="1200" dirty="0">
                <a:solidFill>
                  <a:schemeClr val="tx1"/>
                </a:solidFill>
                <a:effectLst/>
                <a:latin typeface="+mn-lt"/>
                <a:ea typeface="+mn-ea"/>
                <a:cs typeface="+mn-cs"/>
              </a:rPr>
              <a:t>Though sometimes referred to as the “Lawyer” of the council, unless he has passed the bar in North Carolina, or is an attorney from another state that has been granted permission to practice law in North Carolina by the bar association, he is not a lawyer.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Advocate acts as the council parliamentarian. He should be knowledgeable in </a:t>
            </a:r>
            <a:r>
              <a:rPr lang="en-US" sz="1200" b="1" i="1" kern="1200" dirty="0">
                <a:solidFill>
                  <a:schemeClr val="tx1"/>
                </a:solidFill>
                <a:effectLst/>
                <a:latin typeface="+mn-lt"/>
                <a:ea typeface="+mn-ea"/>
                <a:cs typeface="+mn-cs"/>
              </a:rPr>
              <a:t>Robert's Rules of Order and </a:t>
            </a:r>
            <a:r>
              <a:rPr lang="en-US" sz="1200" b="1" kern="1200" dirty="0">
                <a:solidFill>
                  <a:schemeClr val="tx1"/>
                </a:solidFill>
                <a:effectLst/>
                <a:latin typeface="+mn-lt"/>
                <a:ea typeface="+mn-ea"/>
                <a:cs typeface="+mn-cs"/>
              </a:rPr>
              <a:t>Protocol, properly conducting meetings, and conducting ceremonials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Being knowledgeable does not mean he runs these. His role is to advise the Grand Knight on these matters so that you can make the best decisions at that time.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 may also bring up “points of order” during a meeting to keep the council on track.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may be times when he may seek legal assistance from the State Advocate, should issues arise. This should be done AT THE DIRECTION OF THE GRAND KNIGHT. The first question the State Advocate will ask is, “Did your Grand Knight advise you to contact me?” If the answer is “NO”, he is going to refer the matter back to the Grand Knight. As the Grand Knight, you should know about any situations that come up and evaluate if any additional resources are necessary to resolve the situation. We will talk more about that this afternoon.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Advocate does not determine the course of action to be taken. His role is to review all possible actions that could be applied, including “</a:t>
            </a:r>
            <a:r>
              <a:rPr lang="en-US" sz="1200" b="1" kern="1200" dirty="0">
                <a:solidFill>
                  <a:schemeClr val="tx1"/>
                </a:solidFill>
                <a:effectLst/>
                <a:latin typeface="+mn-lt"/>
                <a:ea typeface="+mn-ea"/>
                <a:cs typeface="+mn-cs"/>
              </a:rPr>
              <a:t>Taking No Action</a:t>
            </a:r>
            <a:r>
              <a:rPr lang="en-US" sz="1200" kern="1200" dirty="0">
                <a:solidFill>
                  <a:schemeClr val="tx1"/>
                </a:solidFill>
                <a:effectLst/>
                <a:latin typeface="+mn-lt"/>
                <a:ea typeface="+mn-ea"/>
                <a:cs typeface="+mn-cs"/>
              </a:rPr>
              <a:t>”, and refers these options to the Grand Knight. You as the Grand Knight decide what action, if any, should be taken.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advocate should be able to take on additional responsibilities as the council deems necessary.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739CBE1-5FFB-47C1-9408-C2F4987485A2}" type="slidenum">
              <a:rPr lang="en-US" smtClean="0"/>
              <a:t>9</a:t>
            </a:fld>
            <a:endParaRPr lang="en-US"/>
          </a:p>
        </p:txBody>
      </p:sp>
    </p:spTree>
    <p:extLst>
      <p:ext uri="{BB962C8B-B14F-4D97-AF65-F5344CB8AC3E}">
        <p14:creationId xmlns:p14="http://schemas.microsoft.com/office/powerpoint/2010/main" val="1642482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TREASURER</a:t>
            </a:r>
            <a:r>
              <a:rPr lang="en-US" sz="1200" kern="1200" dirty="0">
                <a:solidFill>
                  <a:schemeClr val="tx1"/>
                </a:solidFill>
                <a:effectLst/>
                <a:latin typeface="+mn-lt"/>
                <a:ea typeface="+mn-ea"/>
                <a:cs typeface="+mn-cs"/>
              </a:rPr>
              <a:t> The treasurer is responsible for managing the council’s funds. His role is to manage the bank accounts on behalf of the council. He receives money from the financial secretary and deposits funds into council accounts. He is also responsible for paying all council expenses. He also balances and verifies the ledger and keeps the updated budget approved by the council.</a:t>
            </a:r>
          </a:p>
          <a:p>
            <a:r>
              <a:rPr lang="en-US" sz="1200" kern="1200" dirty="0">
                <a:solidFill>
                  <a:schemeClr val="tx1"/>
                </a:solidFill>
                <a:effectLst/>
                <a:latin typeface="+mn-lt"/>
                <a:ea typeface="+mn-ea"/>
                <a:cs typeface="+mn-cs"/>
              </a:rPr>
              <a:t>He should provide a report to the council on the financial status at each meeting.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the question always comes up, “What should get reported?” That is entirely up to you. Keep in mind, any member can ask for information. The Treasure can provide a handout to the council that shows dollars in, dollars out, and who the money went to. He doesn’t have to speak on each and every transaction. As the Grand Knight, you need to work this out with your Treasurer and set expectations.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739CBE1-5FFB-47C1-9408-C2F4987485A2}" type="slidenum">
              <a:rPr lang="en-US" smtClean="0"/>
              <a:t>10</a:t>
            </a:fld>
            <a:endParaRPr lang="en-US"/>
          </a:p>
        </p:txBody>
      </p:sp>
    </p:spTree>
    <p:extLst>
      <p:ext uri="{BB962C8B-B14F-4D97-AF65-F5344CB8AC3E}">
        <p14:creationId xmlns:p14="http://schemas.microsoft.com/office/powerpoint/2010/main" val="3287371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FINANCIAL SECRETARY:</a:t>
            </a:r>
            <a:r>
              <a:rPr lang="en-US" sz="1200" kern="1200" dirty="0">
                <a:solidFill>
                  <a:schemeClr val="tx1"/>
                </a:solidFill>
                <a:effectLst/>
                <a:latin typeface="+mn-lt"/>
                <a:ea typeface="+mn-ea"/>
                <a:cs typeface="+mn-cs"/>
              </a:rPr>
              <a:t> The financial secretary is recommended by the trustees and the officers of the council for a three-year term and is approved by the Supreme Knight.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 provides continuity in the council with the responsibility of collecting dues and ensuring that the council's financial records are kept up to date. </a:t>
            </a:r>
            <a:r>
              <a:rPr lang="en-US" sz="1200" b="1" kern="1200" dirty="0">
                <a:solidFill>
                  <a:schemeClr val="tx1"/>
                </a:solidFill>
                <a:effectLst/>
                <a:latin typeface="+mn-lt"/>
                <a:ea typeface="+mn-ea"/>
                <a:cs typeface="+mn-cs"/>
              </a:rPr>
              <a:t>REMEMBER: The Treasurer is the keeper of the checkbook. </a:t>
            </a:r>
            <a:r>
              <a:rPr lang="en-US" sz="1200" kern="1200" dirty="0">
                <a:solidFill>
                  <a:schemeClr val="tx1"/>
                </a:solidFill>
                <a:effectLst/>
                <a:latin typeface="+mn-lt"/>
                <a:ea typeface="+mn-ea"/>
                <a:cs typeface="+mn-cs"/>
              </a:rPr>
              <a:t>Ensuring does NOT mean doing. He’s an advocate of the Grand Knight with the Treasurer to ensure that good financial records are maintained.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he is responsible for making sure that membership records are current, issuing membership cards, filing regular reports to the district, regional, state, and supreme offices, and submitting the annual 990 to the IRS.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Biggest question that comes up is the amount councils are billed for per capita and for Insurance. So, Worthy Grand Knights, when you get your copy of invoices from the State or Supreme, you need to understand that, based on what your Financial Secretary reported in member management, is how billing is determined. If there is a question on any billing, you would need to review your records in member management BEFORE making contact with the entity billing you. All they can do is provide the report they have, based on what is reported in member management. They do not review your records for accuracy. That is the responsibility of your Financial Secretary.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the Financial Secretary does not do the council audit. That would be a conflict of interest. Their role is to prepare documentation essential to the Trustees to do their job in performing the audit. If your Financial Secretary has done the audit in the past, you need to stop that and focus that back to the Trustees.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The financial secretaries are in a breakout right now to go over all of these items we just mentioned, which they are responsible for.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739CBE1-5FFB-47C1-9408-C2F4987485A2}" type="slidenum">
              <a:rPr lang="en-US" smtClean="0"/>
              <a:t>11</a:t>
            </a:fld>
            <a:endParaRPr lang="en-US"/>
          </a:p>
        </p:txBody>
      </p:sp>
    </p:spTree>
    <p:extLst>
      <p:ext uri="{BB962C8B-B14F-4D97-AF65-F5344CB8AC3E}">
        <p14:creationId xmlns:p14="http://schemas.microsoft.com/office/powerpoint/2010/main" val="3972784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4.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4.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mblem only">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403DA-EA75-4E8F-A61F-BF346B0ED577}"/>
              </a:ext>
            </a:extLst>
          </p:cNvPr>
          <p:cNvPicPr>
            <a:picLocks noChangeAspect="1"/>
          </p:cNvPicPr>
          <p:nvPr/>
        </p:nvPicPr>
        <p:blipFill>
          <a:blip r:embed="rId2"/>
          <a:srcRect/>
          <a:stretch/>
        </p:blipFill>
        <p:spPr>
          <a:xfrm>
            <a:off x="4555172" y="1109816"/>
            <a:ext cx="3081655" cy="4638368"/>
          </a:xfrm>
          <a:prstGeom prst="rect">
            <a:avLst/>
          </a:prstGeom>
        </p:spPr>
      </p:pic>
    </p:spTree>
    <p:extLst>
      <p:ext uri="{BB962C8B-B14F-4D97-AF65-F5344CB8AC3E}">
        <p14:creationId xmlns:p14="http://schemas.microsoft.com/office/powerpoint/2010/main" val="103370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8527-6C2B-6247-9837-1856F62CDDA9}"/>
              </a:ext>
            </a:extLst>
          </p:cNvPr>
          <p:cNvSpPr>
            <a:spLocks noGrp="1"/>
          </p:cNvSpPr>
          <p:nvPr>
            <p:ph type="title" hasCustomPrompt="1"/>
          </p:nvPr>
        </p:nvSpPr>
        <p:spPr/>
        <p:txBody>
          <a:bodyPr/>
          <a:lstStyle>
            <a:lvl1pPr>
              <a:defRPr sz="3600">
                <a:solidFill>
                  <a:schemeClr val="bg1"/>
                </a:solidFill>
              </a:defRPr>
            </a:lvl1pPr>
          </a:lstStyle>
          <a:p>
            <a:r>
              <a:rPr lang="en-US" dirty="0"/>
              <a:t>Click To Edit Master Title Style</a:t>
            </a:r>
          </a:p>
        </p:txBody>
      </p:sp>
      <p:pic>
        <p:nvPicPr>
          <p:cNvPr id="6" name="Picture 5" descr="A close up of a sign&#10;&#10;Description automatically generated">
            <a:extLst>
              <a:ext uri="{FF2B5EF4-FFF2-40B4-BE49-F238E27FC236}">
                <a16:creationId xmlns:a16="http://schemas.microsoft.com/office/drawing/2014/main" id="{B9167EF6-A93D-2543-B241-EE0111CCAC64}"/>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3" name="Picture 2" descr="A close up of a sign&#10;&#10;Description automatically generated">
            <a:extLst>
              <a:ext uri="{FF2B5EF4-FFF2-40B4-BE49-F238E27FC236}">
                <a16:creationId xmlns:a16="http://schemas.microsoft.com/office/drawing/2014/main" id="{3B059614-F977-440D-6D29-7F5C514C13A5}"/>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4" name="Picture 3" descr="A logo with a cross and a dome&#10;&#10;AI-generated content may be incorrect.">
            <a:extLst>
              <a:ext uri="{FF2B5EF4-FFF2-40B4-BE49-F238E27FC236}">
                <a16:creationId xmlns:a16="http://schemas.microsoft.com/office/drawing/2014/main" id="{8FBBE94A-1FA0-9D81-A177-CECC46ECC412}"/>
              </a:ext>
            </a:extLst>
          </p:cNvPr>
          <p:cNvPicPr>
            <a:picLocks noChangeAspect="1"/>
          </p:cNvPicPr>
          <p:nvPr userDrawn="1"/>
        </p:nvPicPr>
        <p:blipFill>
          <a:blip r:embed="rId3"/>
          <a:stretch>
            <a:fillRect/>
          </a:stretch>
        </p:blipFill>
        <p:spPr>
          <a:xfrm>
            <a:off x="11495070" y="6179840"/>
            <a:ext cx="494536" cy="487667"/>
          </a:xfrm>
          <a:prstGeom prst="rect">
            <a:avLst/>
          </a:prstGeom>
        </p:spPr>
      </p:pic>
    </p:spTree>
    <p:extLst>
      <p:ext uri="{BB962C8B-B14F-4D97-AF65-F5344CB8AC3E}">
        <p14:creationId xmlns:p14="http://schemas.microsoft.com/office/powerpoint/2010/main" val="4291748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2090C932-B62F-914B-BC4D-AE7D66916732}"/>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2" name="Picture 1" descr="A close up of a sign&#10;&#10;Description automatically generated">
            <a:extLst>
              <a:ext uri="{FF2B5EF4-FFF2-40B4-BE49-F238E27FC236}">
                <a16:creationId xmlns:a16="http://schemas.microsoft.com/office/drawing/2014/main" id="{1E4144C1-C781-03D2-724F-C5E40633C861}"/>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3" name="Picture 2" descr="A logo with a cross and a dome&#10;&#10;AI-generated content may be incorrect.">
            <a:extLst>
              <a:ext uri="{FF2B5EF4-FFF2-40B4-BE49-F238E27FC236}">
                <a16:creationId xmlns:a16="http://schemas.microsoft.com/office/drawing/2014/main" id="{EE437EF1-70BE-22B9-3F70-DA4F3035E6E8}"/>
              </a:ext>
            </a:extLst>
          </p:cNvPr>
          <p:cNvPicPr>
            <a:picLocks noChangeAspect="1"/>
          </p:cNvPicPr>
          <p:nvPr userDrawn="1"/>
        </p:nvPicPr>
        <p:blipFill>
          <a:blip r:embed="rId3"/>
          <a:stretch>
            <a:fillRect/>
          </a:stretch>
        </p:blipFill>
        <p:spPr>
          <a:xfrm>
            <a:off x="11495070" y="6179840"/>
            <a:ext cx="494536" cy="487667"/>
          </a:xfrm>
          <a:prstGeom prst="rect">
            <a:avLst/>
          </a:prstGeom>
        </p:spPr>
      </p:pic>
    </p:spTree>
    <p:extLst>
      <p:ext uri="{BB962C8B-B14F-4D97-AF65-F5344CB8AC3E}">
        <p14:creationId xmlns:p14="http://schemas.microsoft.com/office/powerpoint/2010/main" val="1851254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hasCustomPrompt="1"/>
          </p:nvPr>
        </p:nvSpPr>
        <p:spPr/>
        <p:txBody>
          <a:bodyPr/>
          <a:lstStyle>
            <a:lvl1pPr>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p:nvPr>
        </p:nvSpPr>
        <p:spPr>
          <a:xfrm>
            <a:off x="423863" y="1600199"/>
            <a:ext cx="5166360" cy="4435475"/>
          </a:xfrm>
        </p:spPr>
        <p:txBody>
          <a:bodyPr/>
          <a:lstStyle>
            <a:lvl1pPr>
              <a:lnSpc>
                <a:spcPct val="110000"/>
              </a:lnSpc>
              <a:defRPr sz="2800" b="1">
                <a:solidFill>
                  <a:schemeClr val="bg1"/>
                </a:solidFill>
                <a:latin typeface="+mn-lt"/>
              </a:defRPr>
            </a:lvl1pPr>
            <a:lvl2pPr>
              <a:lnSpc>
                <a:spcPct val="110000"/>
              </a:lnSpc>
              <a:defRPr sz="2800" b="1">
                <a:solidFill>
                  <a:schemeClr val="bg1"/>
                </a:solidFill>
                <a:latin typeface="+mn-lt"/>
              </a:defRPr>
            </a:lvl2pPr>
            <a:lvl3pPr marL="628650" indent="-280988">
              <a:lnSpc>
                <a:spcPct val="110000"/>
              </a:lnSpc>
              <a:buFont typeface="Arial" panose="020B0604020202020204" pitchFamily="34" charset="0"/>
              <a:buChar char="•"/>
              <a:defRPr sz="2800" b="1">
                <a:solidFill>
                  <a:schemeClr val="bg1"/>
                </a:solidFill>
                <a:latin typeface="+mn-lt"/>
              </a:defRPr>
            </a:lvl3pPr>
            <a:lvl4pPr marL="920750" indent="-233363">
              <a:lnSpc>
                <a:spcPct val="110000"/>
              </a:lnSpc>
              <a:buFont typeface="Arial" panose="020B0604020202020204" pitchFamily="34" charset="0"/>
              <a:buChar char="•"/>
              <a:defRPr sz="2400" b="1">
                <a:solidFill>
                  <a:schemeClr val="bg1"/>
                </a:solidFill>
                <a:latin typeface="+mn-lt"/>
              </a:defRPr>
            </a:lvl4pPr>
            <a:lvl5pPr marL="1377950" indent="-457200">
              <a:lnSpc>
                <a:spcPct val="110000"/>
              </a:lnSpc>
              <a:buFont typeface="Arial" panose="020B0604020202020204" pitchFamily="34" charset="0"/>
              <a:buChar char="•"/>
              <a:defRPr sz="2400" b="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255422-43FB-194B-85E8-F8436E39DDC5}"/>
              </a:ext>
            </a:extLst>
          </p:cNvPr>
          <p:cNvSpPr>
            <a:spLocks noGrp="1"/>
          </p:cNvSpPr>
          <p:nvPr>
            <p:ph sz="half" idx="2"/>
          </p:nvPr>
        </p:nvSpPr>
        <p:spPr>
          <a:xfrm>
            <a:off x="6096000" y="1600201"/>
            <a:ext cx="5166360" cy="3448878"/>
          </a:xfrm>
        </p:spPr>
        <p:txBody>
          <a:bodyPr/>
          <a:lstStyle>
            <a:lvl1pPr>
              <a:lnSpc>
                <a:spcPct val="110000"/>
              </a:lnSpc>
              <a:defRPr sz="2800" b="1">
                <a:solidFill>
                  <a:schemeClr val="bg1"/>
                </a:solidFill>
                <a:latin typeface="+mn-lt"/>
              </a:defRPr>
            </a:lvl1pPr>
            <a:lvl2pPr>
              <a:lnSpc>
                <a:spcPct val="110000"/>
              </a:lnSpc>
              <a:defRPr sz="2800" b="1">
                <a:solidFill>
                  <a:schemeClr val="bg1"/>
                </a:solidFill>
                <a:latin typeface="+mn-lt"/>
              </a:defRPr>
            </a:lvl2pPr>
            <a:lvl3pPr marL="804862" indent="-457200">
              <a:lnSpc>
                <a:spcPct val="110000"/>
              </a:lnSpc>
              <a:buFont typeface="Arial" panose="020B0604020202020204" pitchFamily="34" charset="0"/>
              <a:buChar char="•"/>
              <a:defRPr sz="2800" b="1">
                <a:solidFill>
                  <a:schemeClr val="bg1"/>
                </a:solidFill>
                <a:latin typeface="+mn-lt"/>
              </a:defRPr>
            </a:lvl3pPr>
            <a:lvl4pPr marL="1030287" indent="-342900">
              <a:lnSpc>
                <a:spcPct val="110000"/>
              </a:lnSpc>
              <a:buFont typeface="Arial" panose="020B0604020202020204" pitchFamily="34" charset="0"/>
              <a:buChar char="•"/>
              <a:defRPr sz="2400" b="1">
                <a:solidFill>
                  <a:schemeClr val="bg1"/>
                </a:solidFill>
                <a:latin typeface="+mn-lt"/>
              </a:defRPr>
            </a:lvl4pPr>
            <a:lvl5pPr marL="1263650" indent="-342900">
              <a:lnSpc>
                <a:spcPct val="110000"/>
              </a:lnSpc>
              <a:buFont typeface="Arial" panose="020B0604020202020204" pitchFamily="34" charset="0"/>
              <a:buChar char="•"/>
              <a:defRPr sz="2400" b="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9" name="Text Placeholder 8">
            <a:extLst>
              <a:ext uri="{FF2B5EF4-FFF2-40B4-BE49-F238E27FC236}">
                <a16:creationId xmlns:a16="http://schemas.microsoft.com/office/drawing/2014/main" id="{D2A95606-80F0-B145-8C9E-6F641430B46D}"/>
              </a:ext>
            </a:extLst>
          </p:cNvPr>
          <p:cNvSpPr>
            <a:spLocks noGrp="1"/>
          </p:cNvSpPr>
          <p:nvPr>
            <p:ph type="body" sz="quarter" idx="13"/>
          </p:nvPr>
        </p:nvSpPr>
        <p:spPr>
          <a:xfrm>
            <a:off x="6096000" y="5300870"/>
            <a:ext cx="5181600" cy="734805"/>
          </a:xfrm>
        </p:spPr>
        <p:txBody>
          <a:bodyPr/>
          <a:lstStyle>
            <a:lvl1pPr>
              <a:defRPr sz="14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pic>
        <p:nvPicPr>
          <p:cNvPr id="5" name="Picture 4" descr="A close up of a sign&#10;&#10;Description automatically generated">
            <a:extLst>
              <a:ext uri="{FF2B5EF4-FFF2-40B4-BE49-F238E27FC236}">
                <a16:creationId xmlns:a16="http://schemas.microsoft.com/office/drawing/2014/main" id="{540D5480-C697-42C6-EA16-81A9B1908358}"/>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6" name="Picture 5" descr="A logo with a cross and a dome&#10;&#10;AI-generated content may be incorrect.">
            <a:extLst>
              <a:ext uri="{FF2B5EF4-FFF2-40B4-BE49-F238E27FC236}">
                <a16:creationId xmlns:a16="http://schemas.microsoft.com/office/drawing/2014/main" id="{7091A7F1-A2B1-91E4-15EA-D509B2F5ABD1}"/>
              </a:ext>
            </a:extLst>
          </p:cNvPr>
          <p:cNvPicPr>
            <a:picLocks noChangeAspect="1"/>
          </p:cNvPicPr>
          <p:nvPr userDrawn="1"/>
        </p:nvPicPr>
        <p:blipFill>
          <a:blip r:embed="rId3"/>
          <a:stretch>
            <a:fillRect/>
          </a:stretch>
        </p:blipFill>
        <p:spPr>
          <a:xfrm>
            <a:off x="11495070" y="6179840"/>
            <a:ext cx="494536" cy="487667"/>
          </a:xfrm>
          <a:prstGeom prst="rect">
            <a:avLst/>
          </a:prstGeom>
        </p:spPr>
      </p:pic>
    </p:spTree>
    <p:extLst>
      <p:ext uri="{BB962C8B-B14F-4D97-AF65-F5344CB8AC3E}">
        <p14:creationId xmlns:p14="http://schemas.microsoft.com/office/powerpoint/2010/main" val="3194356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2" name="Title 1">
            <a:extLst>
              <a:ext uri="{FF2B5EF4-FFF2-40B4-BE49-F238E27FC236}">
                <a16:creationId xmlns:a16="http://schemas.microsoft.com/office/drawing/2014/main" id="{B4131784-3267-9C4E-9818-D1EC22730AD9}"/>
              </a:ext>
            </a:extLst>
          </p:cNvPr>
          <p:cNvSpPr>
            <a:spLocks noGrp="1"/>
          </p:cNvSpPr>
          <p:nvPr>
            <p:ph type="title" hasCustomPrompt="1"/>
          </p:nvPr>
        </p:nvSpPr>
        <p:spPr/>
        <p:txBody>
          <a:bodyPr/>
          <a:lstStyle>
            <a:lvl1pPr>
              <a:lnSpc>
                <a:spcPct val="100000"/>
              </a:lnSpc>
              <a:defRPr sz="36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34A47754-3053-5E40-89D5-4F7DB0BC2F66}"/>
              </a:ext>
            </a:extLst>
          </p:cNvPr>
          <p:cNvSpPr>
            <a:spLocks noGrp="1"/>
          </p:cNvSpPr>
          <p:nvPr>
            <p:ph type="body" sz="quarter" idx="13"/>
          </p:nvPr>
        </p:nvSpPr>
        <p:spPr>
          <a:xfrm>
            <a:off x="423861" y="1600200"/>
            <a:ext cx="5182611" cy="4435475"/>
          </a:xfrm>
        </p:spPr>
        <p:txBody>
          <a:bodyPr/>
          <a:lstStyle>
            <a:lvl1pPr>
              <a:defRPr sz="2800" b="1">
                <a:solidFill>
                  <a:schemeClr val="bg1"/>
                </a:solidFill>
                <a:latin typeface="+mn-lt"/>
              </a:defRPr>
            </a:lvl1pPr>
            <a:lvl2pPr>
              <a:defRPr sz="2800" b="1">
                <a:solidFill>
                  <a:schemeClr val="bg1"/>
                </a:solidFill>
                <a:latin typeface="+mn-lt"/>
              </a:defRPr>
            </a:lvl2pPr>
            <a:lvl3pPr marL="628650" indent="-280988">
              <a:buFont typeface="Arial" panose="020B0604020202020204" pitchFamily="34" charset="0"/>
              <a:buChar char="•"/>
              <a:defRPr sz="2800" b="1">
                <a:solidFill>
                  <a:schemeClr val="bg1"/>
                </a:solidFill>
                <a:latin typeface="+mn-lt"/>
              </a:defRPr>
            </a:lvl3pPr>
            <a:lvl4pPr marL="920750" indent="-233363">
              <a:buFont typeface="Arial" panose="020B0604020202020204" pitchFamily="34" charset="0"/>
              <a:buChar char="•"/>
              <a:defRPr sz="2400" b="1">
                <a:solidFill>
                  <a:schemeClr val="bg1"/>
                </a:solidFill>
                <a:latin typeface="+mn-lt"/>
              </a:defRPr>
            </a:lvl4pPr>
            <a:lvl5pPr marL="1377950" indent="-457200">
              <a:buFont typeface="Arial" panose="020B0604020202020204" pitchFamily="34" charset="0"/>
              <a:buChar char="•"/>
              <a:defRPr sz="2400" b="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descr="A close up of a sign&#10;&#10;Description automatically generated">
            <a:extLst>
              <a:ext uri="{FF2B5EF4-FFF2-40B4-BE49-F238E27FC236}">
                <a16:creationId xmlns:a16="http://schemas.microsoft.com/office/drawing/2014/main" id="{01BE69ED-1E35-C122-B38F-3E2C61A6A2AD}"/>
              </a:ext>
            </a:extLst>
          </p:cNvPr>
          <p:cNvPicPr>
            <a:picLocks noChangeAspect="1"/>
          </p:cNvPicPr>
          <p:nvPr/>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382193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_Y">
    <p:bg>
      <p:bgPr>
        <a:solidFill>
          <a:schemeClr val="accent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hasCustomPrompt="1"/>
          </p:nvPr>
        </p:nvSpPr>
        <p:spPr>
          <a:xfrm>
            <a:off x="423070" y="1600200"/>
            <a:ext cx="4892642" cy="3647661"/>
          </a:xfrm>
        </p:spPr>
        <p:txBody>
          <a:bodyPr anchor="ctr" anchorCtr="0"/>
          <a:lstStyle>
            <a:lvl1pPr>
              <a:lnSpc>
                <a:spcPct val="100000"/>
              </a:lnSpc>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05595429"/>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_Navy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7A305159-05FA-644C-91DA-6A78223727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290"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EB5325EA-36EC-291A-7B88-C55C2F50A103}"/>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2F6B3911-203C-DED2-BBAD-93153C0E21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290" y="0"/>
            <a:ext cx="3526971" cy="6858000"/>
          </a:xfrm>
          <a:prstGeom prst="rect">
            <a:avLst/>
          </a:prstGeom>
        </p:spPr>
      </p:pic>
    </p:spTree>
    <p:extLst>
      <p:ext uri="{BB962C8B-B14F-4D97-AF65-F5344CB8AC3E}">
        <p14:creationId xmlns:p14="http://schemas.microsoft.com/office/powerpoint/2010/main" val="2293714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_Navy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9DE2D18C-5DBE-934A-87BA-7E0BCF5EC5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89DD77CF-2475-DA48-FC8A-0A07E669E073}"/>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BA09523F-EF98-ECE5-D3F1-8FCC7154DF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767924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_Navy_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CE444362-F524-5149-A2EC-0BCD092DDE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3CFD6387-B13A-CC57-EE91-5C08597044F7}"/>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A1B674CC-9246-9A29-016A-9888AAAAF7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175801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_Navy_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20E00DD5-815E-F045-8BB5-FD26DBC06F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837214"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3776B1AD-0C07-F203-2D14-4A8F5A8133FA}"/>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2405BF29-A110-461E-9564-F2A30951D2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837214" cy="6858000"/>
          </a:xfrm>
          <a:prstGeom prst="rect">
            <a:avLst/>
          </a:prstGeom>
        </p:spPr>
      </p:pic>
    </p:spTree>
    <p:extLst>
      <p:ext uri="{BB962C8B-B14F-4D97-AF65-F5344CB8AC3E}">
        <p14:creationId xmlns:p14="http://schemas.microsoft.com/office/powerpoint/2010/main" val="1433051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_Navy_5">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175B9256-D000-904C-BCA2-97F8C455A5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AECB9E51-6082-5692-0597-9EAF8BAFFCE4}"/>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0B4EDF7B-E031-4953-4354-F5F5FD5AF2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24374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6C-0A7D-F64E-BCB7-2347B8578FEB}"/>
              </a:ext>
            </a:extLst>
          </p:cNvPr>
          <p:cNvSpPr>
            <a:spLocks noGrp="1"/>
          </p:cNvSpPr>
          <p:nvPr>
            <p:ph type="ctrTitle" hasCustomPrompt="1"/>
          </p:nvPr>
        </p:nvSpPr>
        <p:spPr>
          <a:xfrm>
            <a:off x="1169670" y="2554605"/>
            <a:ext cx="10717530" cy="2555875"/>
          </a:xfrm>
        </p:spPr>
        <p:txBody>
          <a:bodyPr anchor="t" anchorCtr="0"/>
          <a:lstStyle>
            <a:lvl1pPr algn="l">
              <a:lnSpc>
                <a:spcPct val="100000"/>
              </a:lnSpc>
              <a:defRPr sz="4800">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530F015C-1315-1E44-AE22-1354372E0C9B}"/>
              </a:ext>
            </a:extLst>
          </p:cNvPr>
          <p:cNvSpPr>
            <a:spLocks noGrp="1"/>
          </p:cNvSpPr>
          <p:nvPr>
            <p:ph type="dt" sz="half" idx="10"/>
          </p:nvPr>
        </p:nvSpPr>
        <p:spPr>
          <a:xfrm>
            <a:off x="1169670" y="5110480"/>
            <a:ext cx="3924300" cy="1006475"/>
          </a:xfrm>
          <a:prstGeom prst="rect">
            <a:avLst/>
          </a:prstGeom>
        </p:spPr>
        <p:txBody>
          <a:bodyPr lIns="0" tIns="0" rIns="0" bIns="0"/>
          <a:lstStyle>
            <a:lvl1pPr>
              <a:defRPr>
                <a:solidFill>
                  <a:schemeClr val="bg2"/>
                </a:solidFill>
              </a:defRPr>
            </a:lvl1pPr>
          </a:lstStyle>
          <a:p>
            <a:fld id="{31855C22-8691-3246-82BA-7D95F02094BC}" type="datetime4">
              <a:rPr lang="en-US" smtClean="0"/>
              <a:t>July 18, 2025</a:t>
            </a:fld>
            <a:endParaRPr lang="en-US" dirty="0"/>
          </a:p>
        </p:txBody>
      </p:sp>
      <p:pic>
        <p:nvPicPr>
          <p:cNvPr id="6" name="Graphic 5">
            <a:extLst>
              <a:ext uri="{FF2B5EF4-FFF2-40B4-BE49-F238E27FC236}">
                <a16:creationId xmlns:a16="http://schemas.microsoft.com/office/drawing/2014/main" id="{7D34F45B-CB8E-1543-BE79-06E39478330F}"/>
              </a:ext>
            </a:extLst>
          </p:cNvPr>
          <p:cNvPicPr>
            <a:picLocks noChangeAspect="1"/>
          </p:cNvPicPr>
          <p:nvPr/>
        </p:nvPicPr>
        <p:blipFill>
          <a:blip r:embed="rId2"/>
          <a:srcRect/>
          <a:stretch/>
        </p:blipFill>
        <p:spPr>
          <a:xfrm>
            <a:off x="0" y="223423"/>
            <a:ext cx="5008879" cy="1884874"/>
          </a:xfrm>
          <a:prstGeom prst="rect">
            <a:avLst/>
          </a:prstGeom>
        </p:spPr>
      </p:pic>
    </p:spTree>
    <p:extLst>
      <p:ext uri="{BB962C8B-B14F-4D97-AF65-F5344CB8AC3E}">
        <p14:creationId xmlns:p14="http://schemas.microsoft.com/office/powerpoint/2010/main" val="1482638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Header_Navy_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19F253CE-1B7A-C54E-A39B-790EB6E76F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45C002F2-1CA8-BD91-5F5A-8F6F662670E8}"/>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8AF2A77B-09FD-010D-C3F1-B39D2013CA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1630857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Header_Navy_7">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52CE490B-931E-CB4F-A09C-D4911D0B33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DED94A3B-EC28-BD23-5E22-E5895FA40F86}"/>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DB244CBE-5AB7-5D3E-7870-63F3048310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562555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_Navy_8">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A34023B3-AD14-1445-8606-9595B421CF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2445128B-3A65-E941-7556-3C87761145F0}"/>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C1FE739D-6C31-F218-9F54-14997DF31F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502825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_Navy_9">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67AD6893-E747-6940-8233-954C93DFBB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AD6D03AE-DED5-1BF8-1E17-50F13EAA3EE8}"/>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56A32941-A1BA-E50B-F475-9EF180867A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1199227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_Navy_0">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6096000" y="1600200"/>
            <a:ext cx="566896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BB0FD768-E3CC-D545-A754-40526A6E16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8157" y="0"/>
            <a:ext cx="3967843" cy="6858000"/>
          </a:xfrm>
          <a:prstGeom prst="rect">
            <a:avLst/>
          </a:prstGeom>
        </p:spPr>
      </p:pic>
      <p:pic>
        <p:nvPicPr>
          <p:cNvPr id="12" name="Graphic 11">
            <a:extLst>
              <a:ext uri="{FF2B5EF4-FFF2-40B4-BE49-F238E27FC236}">
                <a16:creationId xmlns:a16="http://schemas.microsoft.com/office/drawing/2014/main" id="{CCDE2070-2C46-3E4E-8AD6-F2D849A312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2094"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D8A8EB13-8EA4-B805-1E81-F28BCDFB6BCF}"/>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D37EF241-F0B3-2A7F-297E-27D1AF0816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8157" y="0"/>
            <a:ext cx="3967843" cy="6858000"/>
          </a:xfrm>
          <a:prstGeom prst="rect">
            <a:avLst/>
          </a:prstGeom>
        </p:spPr>
      </p:pic>
      <p:pic>
        <p:nvPicPr>
          <p:cNvPr id="5" name="Graphic 4">
            <a:extLst>
              <a:ext uri="{FF2B5EF4-FFF2-40B4-BE49-F238E27FC236}">
                <a16:creationId xmlns:a16="http://schemas.microsoft.com/office/drawing/2014/main" id="{F995D77D-6071-93B1-C408-1F00415C02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2094" y="0"/>
            <a:ext cx="3526971" cy="6858000"/>
          </a:xfrm>
          <a:prstGeom prst="rect">
            <a:avLst/>
          </a:prstGeom>
        </p:spPr>
      </p:pic>
    </p:spTree>
    <p:extLst>
      <p:ext uri="{BB962C8B-B14F-4D97-AF65-F5344CB8AC3E}">
        <p14:creationId xmlns:p14="http://schemas.microsoft.com/office/powerpoint/2010/main" val="3508628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End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6C-0A7D-F64E-BCB7-2347B8578FEB}"/>
              </a:ext>
            </a:extLst>
          </p:cNvPr>
          <p:cNvSpPr>
            <a:spLocks noGrp="1"/>
          </p:cNvSpPr>
          <p:nvPr>
            <p:ph type="ctrTitle"/>
          </p:nvPr>
        </p:nvSpPr>
        <p:spPr>
          <a:xfrm>
            <a:off x="2103120" y="2473325"/>
            <a:ext cx="9593263" cy="1409563"/>
          </a:xfrm>
        </p:spPr>
        <p:txBody>
          <a:bodyPr anchor="ctr" anchorCtr="0"/>
          <a:lstStyle>
            <a:lvl1pPr algn="l">
              <a:lnSpc>
                <a:spcPct val="100000"/>
              </a:lnSpc>
              <a:defRPr sz="5400">
                <a:solidFill>
                  <a:schemeClr val="accent3"/>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88E38B81-F31B-034F-BD43-2965B3978D20}"/>
              </a:ext>
            </a:extLst>
          </p:cNvPr>
          <p:cNvSpPr>
            <a:spLocks noGrp="1"/>
          </p:cNvSpPr>
          <p:nvPr>
            <p:ph type="body" sz="quarter" idx="11"/>
          </p:nvPr>
        </p:nvSpPr>
        <p:spPr>
          <a:xfrm>
            <a:off x="2103120" y="5056188"/>
            <a:ext cx="3992880" cy="979487"/>
          </a:xfrm>
        </p:spPr>
        <p:txBody>
          <a:bodyPr/>
          <a:lstStyle>
            <a:lvl1pPr>
              <a:defRPr sz="1600">
                <a:solidFill>
                  <a:schemeClr val="bg1"/>
                </a:solidFill>
              </a:defRPr>
            </a:lvl1pPr>
            <a:lvl2pPr>
              <a:defRPr sz="1600">
                <a:solidFill>
                  <a:schemeClr val="accent3"/>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34514501"/>
      </p:ext>
    </p:extLst>
  </p:cSld>
  <p:clrMapOvr>
    <a:masterClrMapping/>
  </p:clrMapOvr>
  <p:hf sldNum="0" hdr="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Picture with Caption_Y">
    <p:bg>
      <p:bgPr>
        <a:solidFill>
          <a:schemeClr val="accent3"/>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1"/>
                </a:solidFill>
              </a:defRPr>
            </a:lvl1pPr>
          </a:lstStyle>
          <a:p>
            <a:r>
              <a:rPr lang="en-US"/>
              <a:t>Click to edit Master title style</a:t>
            </a:r>
            <a:endParaRPr lang="en-US" dirty="0"/>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accent1"/>
                </a:solidFill>
              </a:defRPr>
            </a:lvl1pPr>
            <a:lvl2pPr>
              <a:defRPr sz="1400">
                <a:solidFill>
                  <a:schemeClr val="accent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11838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End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6C-0A7D-F64E-BCB7-2347B8578FEB}"/>
              </a:ext>
            </a:extLst>
          </p:cNvPr>
          <p:cNvSpPr>
            <a:spLocks noGrp="1"/>
          </p:cNvSpPr>
          <p:nvPr>
            <p:ph type="ctrTitle"/>
          </p:nvPr>
        </p:nvSpPr>
        <p:spPr>
          <a:xfrm>
            <a:off x="2103120" y="2473325"/>
            <a:ext cx="9593263" cy="1409563"/>
          </a:xfrm>
        </p:spPr>
        <p:txBody>
          <a:bodyPr anchor="ctr" anchorCtr="0"/>
          <a:lstStyle>
            <a:lvl1pPr algn="l">
              <a:lnSpc>
                <a:spcPct val="100000"/>
              </a:lnSpc>
              <a:defRPr sz="5400">
                <a:solidFill>
                  <a:schemeClr val="accent3"/>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88E38B81-F31B-034F-BD43-2965B3978D20}"/>
              </a:ext>
            </a:extLst>
          </p:cNvPr>
          <p:cNvSpPr>
            <a:spLocks noGrp="1"/>
          </p:cNvSpPr>
          <p:nvPr>
            <p:ph type="body" sz="quarter" idx="11"/>
          </p:nvPr>
        </p:nvSpPr>
        <p:spPr>
          <a:xfrm>
            <a:off x="2103120" y="5056188"/>
            <a:ext cx="3992880" cy="979487"/>
          </a:xfrm>
        </p:spPr>
        <p:txBody>
          <a:bodyPr/>
          <a:lstStyle>
            <a:lvl1pPr>
              <a:defRPr sz="1600">
                <a:solidFill>
                  <a:schemeClr val="bg1"/>
                </a:solidFill>
              </a:defRPr>
            </a:lvl1pPr>
            <a:lvl2pPr>
              <a:defRPr sz="1600">
                <a:solidFill>
                  <a:schemeClr val="accent3"/>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p:txBody>
      </p:sp>
      <p:pic>
        <p:nvPicPr>
          <p:cNvPr id="4" name="Graphic 5">
            <a:extLst>
              <a:ext uri="{FF2B5EF4-FFF2-40B4-BE49-F238E27FC236}">
                <a16:creationId xmlns:a16="http://schemas.microsoft.com/office/drawing/2014/main" id="{A1AC5989-3D23-8F9D-78E5-3E0677FB2D6D}"/>
              </a:ext>
            </a:extLst>
          </p:cNvPr>
          <p:cNvPicPr>
            <a:picLocks noChangeAspect="1"/>
          </p:cNvPicPr>
          <p:nvPr userDrawn="1"/>
        </p:nvPicPr>
        <p:blipFill>
          <a:blip r:embed="rId2"/>
          <a:srcRect/>
          <a:stretch/>
        </p:blipFill>
        <p:spPr>
          <a:xfrm>
            <a:off x="272509" y="243970"/>
            <a:ext cx="1902530" cy="1884874"/>
          </a:xfrm>
          <a:prstGeom prst="rect">
            <a:avLst/>
          </a:prstGeom>
        </p:spPr>
      </p:pic>
    </p:spTree>
    <p:extLst>
      <p:ext uri="{BB962C8B-B14F-4D97-AF65-F5344CB8AC3E}">
        <p14:creationId xmlns:p14="http://schemas.microsoft.com/office/powerpoint/2010/main" val="821842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Emblem only">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E0A4B1-6192-38D6-67EE-5E5D0FDEF23F}"/>
              </a:ext>
            </a:extLst>
          </p:cNvPr>
          <p:cNvPicPr>
            <a:picLocks noChangeAspect="1"/>
          </p:cNvPicPr>
          <p:nvPr/>
        </p:nvPicPr>
        <p:blipFill>
          <a:blip r:embed="rId2"/>
          <a:srcRect/>
          <a:stretch/>
        </p:blipFill>
        <p:spPr>
          <a:xfrm>
            <a:off x="4555172" y="1902473"/>
            <a:ext cx="3081655" cy="3053054"/>
          </a:xfrm>
          <a:prstGeom prst="rect">
            <a:avLst/>
          </a:prstGeom>
        </p:spPr>
      </p:pic>
    </p:spTree>
    <p:extLst>
      <p:ext uri="{BB962C8B-B14F-4D97-AF65-F5344CB8AC3E}">
        <p14:creationId xmlns:p14="http://schemas.microsoft.com/office/powerpoint/2010/main" val="2133530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6C-0A7D-F64E-BCB7-2347B8578FEB}"/>
              </a:ext>
            </a:extLst>
          </p:cNvPr>
          <p:cNvSpPr>
            <a:spLocks noGrp="1"/>
          </p:cNvSpPr>
          <p:nvPr>
            <p:ph type="ctrTitle"/>
          </p:nvPr>
        </p:nvSpPr>
        <p:spPr>
          <a:xfrm>
            <a:off x="2103120" y="2468880"/>
            <a:ext cx="8382646" cy="2555875"/>
          </a:xfrm>
        </p:spPr>
        <p:txBody>
          <a:bodyPr anchor="t" anchorCtr="0"/>
          <a:lstStyle>
            <a:lvl1pPr algn="l">
              <a:lnSpc>
                <a:spcPct val="100000"/>
              </a:lnSpc>
              <a:defRPr sz="4800">
                <a:solidFill>
                  <a:schemeClr val="accent2"/>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530F015C-1315-1E44-AE22-1354372E0C9B}"/>
              </a:ext>
            </a:extLst>
          </p:cNvPr>
          <p:cNvSpPr>
            <a:spLocks noGrp="1"/>
          </p:cNvSpPr>
          <p:nvPr>
            <p:ph type="dt" sz="half" idx="10"/>
          </p:nvPr>
        </p:nvSpPr>
        <p:spPr>
          <a:xfrm>
            <a:off x="2103120" y="5029200"/>
            <a:ext cx="3924300" cy="1006475"/>
          </a:xfrm>
          <a:prstGeom prst="rect">
            <a:avLst/>
          </a:prstGeom>
        </p:spPr>
        <p:txBody>
          <a:bodyPr lIns="0" tIns="0" rIns="0" bIns="0"/>
          <a:lstStyle>
            <a:lvl1pPr>
              <a:defRPr>
                <a:solidFill>
                  <a:schemeClr val="bg2"/>
                </a:solidFill>
              </a:defRPr>
            </a:lvl1pPr>
          </a:lstStyle>
          <a:p>
            <a:fld id="{31855C22-8691-3246-82BA-7D95F02094BC}" type="datetime4">
              <a:rPr lang="en-US" smtClean="0"/>
              <a:t>July 18, 2025</a:t>
            </a:fld>
            <a:endParaRPr lang="en-US" dirty="0"/>
          </a:p>
        </p:txBody>
      </p:sp>
      <p:pic>
        <p:nvPicPr>
          <p:cNvPr id="3" name="Graphic 5">
            <a:extLst>
              <a:ext uri="{FF2B5EF4-FFF2-40B4-BE49-F238E27FC236}">
                <a16:creationId xmlns:a16="http://schemas.microsoft.com/office/drawing/2014/main" id="{58AB1F75-22A8-E9A4-6A05-793479F23F20}"/>
              </a:ext>
            </a:extLst>
          </p:cNvPr>
          <p:cNvPicPr>
            <a:picLocks noChangeAspect="1"/>
          </p:cNvPicPr>
          <p:nvPr/>
        </p:nvPicPr>
        <p:blipFill>
          <a:blip r:embed="rId2"/>
          <a:srcRect/>
          <a:stretch/>
        </p:blipFill>
        <p:spPr>
          <a:xfrm>
            <a:off x="272509" y="243970"/>
            <a:ext cx="1902530" cy="1884874"/>
          </a:xfrm>
          <a:prstGeom prst="rect">
            <a:avLst/>
          </a:prstGeom>
        </p:spPr>
      </p:pic>
    </p:spTree>
    <p:extLst>
      <p:ext uri="{BB962C8B-B14F-4D97-AF65-F5344CB8AC3E}">
        <p14:creationId xmlns:p14="http://schemas.microsoft.com/office/powerpoint/2010/main" val="336642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hoto">
    <p:bg>
      <p:bgPr>
        <a:solidFill>
          <a:schemeClr val="accent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6092190" y="0"/>
            <a:ext cx="609981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itle 8">
            <a:extLst>
              <a:ext uri="{FF2B5EF4-FFF2-40B4-BE49-F238E27FC236}">
                <a16:creationId xmlns:a16="http://schemas.microsoft.com/office/drawing/2014/main" id="{8B94699D-80A6-8D45-93C1-60C66F897EE5}"/>
              </a:ext>
            </a:extLst>
          </p:cNvPr>
          <p:cNvSpPr>
            <a:spLocks noGrp="1"/>
          </p:cNvSpPr>
          <p:nvPr>
            <p:ph type="title" hasCustomPrompt="1"/>
          </p:nvPr>
        </p:nvSpPr>
        <p:spPr>
          <a:xfrm>
            <a:off x="423862" y="2473325"/>
            <a:ext cx="5542598" cy="1904365"/>
          </a:xfrm>
        </p:spPr>
        <p:txBody>
          <a:bodyPr anchor="ctr" anchorCtr="0"/>
          <a:lstStyle>
            <a:lvl1pPr>
              <a:lnSpc>
                <a:spcPct val="100000"/>
              </a:lnSpc>
              <a:defRPr sz="4800">
                <a:solidFill>
                  <a:schemeClr val="bg1"/>
                </a:solidFill>
              </a:defRPr>
            </a:lvl1pPr>
          </a:lstStyle>
          <a:p>
            <a:r>
              <a:rPr lang="en-US" dirty="0"/>
              <a:t>Click To Edit Master Title Style</a:t>
            </a:r>
          </a:p>
        </p:txBody>
      </p:sp>
      <p:sp>
        <p:nvSpPr>
          <p:cNvPr id="11" name="Date Placeholder 3">
            <a:extLst>
              <a:ext uri="{FF2B5EF4-FFF2-40B4-BE49-F238E27FC236}">
                <a16:creationId xmlns:a16="http://schemas.microsoft.com/office/drawing/2014/main" id="{6F010E6A-E64E-D04A-82BB-54DF8D5A63CD}"/>
              </a:ext>
            </a:extLst>
          </p:cNvPr>
          <p:cNvSpPr>
            <a:spLocks noGrp="1"/>
          </p:cNvSpPr>
          <p:nvPr>
            <p:ph type="dt" sz="half" idx="10"/>
          </p:nvPr>
        </p:nvSpPr>
        <p:spPr>
          <a:xfrm>
            <a:off x="423863" y="5269230"/>
            <a:ext cx="3924300" cy="766445"/>
          </a:xfrm>
          <a:prstGeom prst="rect">
            <a:avLst/>
          </a:prstGeom>
        </p:spPr>
        <p:txBody>
          <a:bodyPr lIns="0" tIns="0" rIns="0" bIns="0"/>
          <a:lstStyle>
            <a:lvl1pPr>
              <a:defRPr>
                <a:solidFill>
                  <a:schemeClr val="bg2"/>
                </a:solidFill>
              </a:defRPr>
            </a:lvl1pPr>
          </a:lstStyle>
          <a:p>
            <a:fld id="{31855C22-8691-3246-82BA-7D95F02094BC}" type="datetime4">
              <a:rPr lang="en-US" smtClean="0"/>
              <a:t>July 18, 2025</a:t>
            </a:fld>
            <a:endParaRPr lang="en-US" dirty="0"/>
          </a:p>
        </p:txBody>
      </p:sp>
      <p:pic>
        <p:nvPicPr>
          <p:cNvPr id="3" name="Graphic 5">
            <a:extLst>
              <a:ext uri="{FF2B5EF4-FFF2-40B4-BE49-F238E27FC236}">
                <a16:creationId xmlns:a16="http://schemas.microsoft.com/office/drawing/2014/main" id="{2204F545-D00D-C907-BDB4-D5202567A3B1}"/>
              </a:ext>
            </a:extLst>
          </p:cNvPr>
          <p:cNvPicPr>
            <a:picLocks noChangeAspect="1"/>
          </p:cNvPicPr>
          <p:nvPr/>
        </p:nvPicPr>
        <p:blipFill>
          <a:blip r:embed="rId2"/>
          <a:srcRect/>
          <a:stretch/>
        </p:blipFill>
        <p:spPr>
          <a:xfrm>
            <a:off x="0" y="223423"/>
            <a:ext cx="5008879" cy="1884874"/>
          </a:xfrm>
          <a:prstGeom prst="rect">
            <a:avLst/>
          </a:prstGeom>
        </p:spPr>
      </p:pic>
    </p:spTree>
    <p:extLst>
      <p:ext uri="{BB962C8B-B14F-4D97-AF65-F5344CB8AC3E}">
        <p14:creationId xmlns:p14="http://schemas.microsoft.com/office/powerpoint/2010/main" val="2242118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with Photo">
    <p:bg>
      <p:bgPr>
        <a:solidFill>
          <a:schemeClr val="accent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6092190" y="0"/>
            <a:ext cx="609981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862" y="2473325"/>
            <a:ext cx="5542598" cy="1904365"/>
          </a:xfrm>
        </p:spPr>
        <p:txBody>
          <a:bodyPr anchor="ctr" anchorCtr="0"/>
          <a:lstStyle>
            <a:lvl1pPr>
              <a:lnSpc>
                <a:spcPct val="100000"/>
              </a:lnSpc>
              <a:defRPr sz="4800">
                <a:solidFill>
                  <a:schemeClr val="accent2"/>
                </a:solidFill>
              </a:defRPr>
            </a:lvl1p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6F010E6A-E64E-D04A-82BB-54DF8D5A63CD}"/>
              </a:ext>
            </a:extLst>
          </p:cNvPr>
          <p:cNvSpPr>
            <a:spLocks noGrp="1"/>
          </p:cNvSpPr>
          <p:nvPr>
            <p:ph type="dt" sz="half" idx="10"/>
          </p:nvPr>
        </p:nvSpPr>
        <p:spPr>
          <a:xfrm>
            <a:off x="423863" y="5269230"/>
            <a:ext cx="3924300" cy="766445"/>
          </a:xfrm>
          <a:prstGeom prst="rect">
            <a:avLst/>
          </a:prstGeom>
        </p:spPr>
        <p:txBody>
          <a:bodyPr lIns="0" tIns="0" rIns="0" bIns="0"/>
          <a:lstStyle>
            <a:lvl1pPr>
              <a:defRPr>
                <a:solidFill>
                  <a:schemeClr val="bg2"/>
                </a:solidFill>
              </a:defRPr>
            </a:lvl1pPr>
          </a:lstStyle>
          <a:p>
            <a:fld id="{31855C22-8691-3246-82BA-7D95F02094BC}" type="datetime4">
              <a:rPr lang="en-US" smtClean="0"/>
              <a:t>July 18, 2025</a:t>
            </a:fld>
            <a:endParaRPr lang="en-US" dirty="0"/>
          </a:p>
        </p:txBody>
      </p:sp>
      <p:pic>
        <p:nvPicPr>
          <p:cNvPr id="3" name="Graphic 5">
            <a:extLst>
              <a:ext uri="{FF2B5EF4-FFF2-40B4-BE49-F238E27FC236}">
                <a16:creationId xmlns:a16="http://schemas.microsoft.com/office/drawing/2014/main" id="{BDCDFAC2-9547-1FF0-FAA1-F1BFF7E8CA1B}"/>
              </a:ext>
            </a:extLst>
          </p:cNvPr>
          <p:cNvPicPr>
            <a:picLocks noChangeAspect="1"/>
          </p:cNvPicPr>
          <p:nvPr userDrawn="1"/>
        </p:nvPicPr>
        <p:blipFill>
          <a:blip r:embed="rId2"/>
          <a:srcRect/>
          <a:stretch/>
        </p:blipFill>
        <p:spPr>
          <a:xfrm>
            <a:off x="272509" y="243970"/>
            <a:ext cx="1902530" cy="1884874"/>
          </a:xfrm>
          <a:prstGeom prst="rect">
            <a:avLst/>
          </a:prstGeom>
        </p:spPr>
      </p:pic>
    </p:spTree>
    <p:extLst>
      <p:ext uri="{BB962C8B-B14F-4D97-AF65-F5344CB8AC3E}">
        <p14:creationId xmlns:p14="http://schemas.microsoft.com/office/powerpoint/2010/main" val="3725435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omparis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lnSpc>
                <a:spcPct val="100000"/>
              </a:lnSpc>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2" y="1600200"/>
            <a:ext cx="5166360" cy="453888"/>
          </a:xfrm>
        </p:spPr>
        <p:txBody>
          <a:bodyPr/>
          <a:lstStyle>
            <a:lvl1pPr>
              <a:lnSpc>
                <a:spcPct val="110000"/>
              </a:lnSpc>
              <a:defRPr sz="18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2" y="2473325"/>
            <a:ext cx="5166360" cy="3562350"/>
          </a:xfrm>
        </p:spPr>
        <p:txBody>
          <a:bodyPr/>
          <a:lstStyle>
            <a:lvl1pPr>
              <a:lnSpc>
                <a:spcPct val="114000"/>
              </a:lnSpc>
              <a:defRPr sz="13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0F972C97-6BF9-4F4C-B9E7-D33FD32C1927}"/>
              </a:ext>
            </a:extLst>
          </p:cNvPr>
          <p:cNvSpPr>
            <a:spLocks noGrp="1"/>
          </p:cNvSpPr>
          <p:nvPr>
            <p:ph sz="half" idx="14" hasCustomPrompt="1"/>
          </p:nvPr>
        </p:nvSpPr>
        <p:spPr>
          <a:xfrm>
            <a:off x="6095999" y="1600200"/>
            <a:ext cx="5166360" cy="453888"/>
          </a:xfrm>
        </p:spPr>
        <p:txBody>
          <a:bodyPr/>
          <a:lstStyle>
            <a:lvl1pPr>
              <a:lnSpc>
                <a:spcPct val="110000"/>
              </a:lnSpc>
              <a:defRPr sz="18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8" name="Content Placeholder 2">
            <a:extLst>
              <a:ext uri="{FF2B5EF4-FFF2-40B4-BE49-F238E27FC236}">
                <a16:creationId xmlns:a16="http://schemas.microsoft.com/office/drawing/2014/main" id="{E8EC568F-843A-3640-B1EF-2056F22F1820}"/>
              </a:ext>
            </a:extLst>
          </p:cNvPr>
          <p:cNvSpPr>
            <a:spLocks noGrp="1"/>
          </p:cNvSpPr>
          <p:nvPr>
            <p:ph sz="half" idx="15" hasCustomPrompt="1"/>
          </p:nvPr>
        </p:nvSpPr>
        <p:spPr>
          <a:xfrm>
            <a:off x="6095999" y="2473325"/>
            <a:ext cx="5166360" cy="3562350"/>
          </a:xfrm>
        </p:spPr>
        <p:txBody>
          <a:bodyPr/>
          <a:lstStyle>
            <a:lvl1pPr>
              <a:lnSpc>
                <a:spcPct val="114000"/>
              </a:lnSpc>
              <a:defRPr sz="13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logo with a cross and a dome&#10;&#10;AI-generated content may be incorrect.">
            <a:extLst>
              <a:ext uri="{FF2B5EF4-FFF2-40B4-BE49-F238E27FC236}">
                <a16:creationId xmlns:a16="http://schemas.microsoft.com/office/drawing/2014/main" id="{4E5E1903-9CAE-C828-B1FE-29D22EE4319F}"/>
              </a:ext>
            </a:extLst>
          </p:cNvPr>
          <p:cNvPicPr>
            <a:picLocks noChangeAspect="1"/>
          </p:cNvPicPr>
          <p:nvPr userDrawn="1"/>
        </p:nvPicPr>
        <p:blipFill>
          <a:blip r:embed="rId3"/>
          <a:stretch>
            <a:fillRect/>
          </a:stretch>
        </p:blipFill>
        <p:spPr>
          <a:xfrm>
            <a:off x="11495070" y="6190114"/>
            <a:ext cx="494536" cy="487667"/>
          </a:xfrm>
          <a:prstGeom prst="rect">
            <a:avLst/>
          </a:prstGeom>
        </p:spPr>
      </p:pic>
    </p:spTree>
    <p:extLst>
      <p:ext uri="{BB962C8B-B14F-4D97-AF65-F5344CB8AC3E}">
        <p14:creationId xmlns:p14="http://schemas.microsoft.com/office/powerpoint/2010/main" val="1308157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hree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3"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3" y="2275840"/>
            <a:ext cx="3432041"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0F972C97-6BF9-4F4C-B9E7-D33FD32C1927}"/>
              </a:ext>
            </a:extLst>
          </p:cNvPr>
          <p:cNvSpPr>
            <a:spLocks noGrp="1"/>
          </p:cNvSpPr>
          <p:nvPr>
            <p:ph sz="half" idx="14" hasCustomPrompt="1"/>
          </p:nvPr>
        </p:nvSpPr>
        <p:spPr>
          <a:xfrm>
            <a:off x="4379979"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8" name="Content Placeholder 2">
            <a:extLst>
              <a:ext uri="{FF2B5EF4-FFF2-40B4-BE49-F238E27FC236}">
                <a16:creationId xmlns:a16="http://schemas.microsoft.com/office/drawing/2014/main" id="{E8EC568F-843A-3640-B1EF-2056F22F1820}"/>
              </a:ext>
            </a:extLst>
          </p:cNvPr>
          <p:cNvSpPr>
            <a:spLocks noGrp="1"/>
          </p:cNvSpPr>
          <p:nvPr>
            <p:ph sz="half" idx="15" hasCustomPrompt="1"/>
          </p:nvPr>
        </p:nvSpPr>
        <p:spPr>
          <a:xfrm>
            <a:off x="4379979" y="2275840"/>
            <a:ext cx="3432041"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6ECD0AAB-AFC2-4A4D-90BF-C7E41ACCC098}"/>
              </a:ext>
            </a:extLst>
          </p:cNvPr>
          <p:cNvSpPr>
            <a:spLocks noGrp="1"/>
          </p:cNvSpPr>
          <p:nvPr>
            <p:ph sz="half" idx="16" hasCustomPrompt="1"/>
          </p:nvPr>
        </p:nvSpPr>
        <p:spPr>
          <a:xfrm>
            <a:off x="8332922"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20" name="Content Placeholder 2">
            <a:extLst>
              <a:ext uri="{FF2B5EF4-FFF2-40B4-BE49-F238E27FC236}">
                <a16:creationId xmlns:a16="http://schemas.microsoft.com/office/drawing/2014/main" id="{DD89DB9A-6DEB-3D42-8715-9016729754A1}"/>
              </a:ext>
            </a:extLst>
          </p:cNvPr>
          <p:cNvSpPr>
            <a:spLocks noGrp="1"/>
          </p:cNvSpPr>
          <p:nvPr>
            <p:ph sz="half" idx="17" hasCustomPrompt="1"/>
          </p:nvPr>
        </p:nvSpPr>
        <p:spPr>
          <a:xfrm>
            <a:off x="8332922" y="2275840"/>
            <a:ext cx="3432041"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logo with a cross and a dome&#10;&#10;AI-generated content may be incorrect.">
            <a:extLst>
              <a:ext uri="{FF2B5EF4-FFF2-40B4-BE49-F238E27FC236}">
                <a16:creationId xmlns:a16="http://schemas.microsoft.com/office/drawing/2014/main" id="{78CFAF8F-B516-5504-CF72-018048F88B0B}"/>
              </a:ext>
            </a:extLst>
          </p:cNvPr>
          <p:cNvPicPr>
            <a:picLocks noChangeAspect="1"/>
          </p:cNvPicPr>
          <p:nvPr userDrawn="1"/>
        </p:nvPicPr>
        <p:blipFill>
          <a:blip r:embed="rId3"/>
          <a:stretch>
            <a:fillRect/>
          </a:stretch>
        </p:blipFill>
        <p:spPr>
          <a:xfrm>
            <a:off x="11495070" y="6179840"/>
            <a:ext cx="494536" cy="487667"/>
          </a:xfrm>
          <a:prstGeom prst="rect">
            <a:avLst/>
          </a:prstGeom>
        </p:spPr>
      </p:pic>
    </p:spTree>
    <p:extLst>
      <p:ext uri="{BB962C8B-B14F-4D97-AF65-F5344CB8AC3E}">
        <p14:creationId xmlns:p14="http://schemas.microsoft.com/office/powerpoint/2010/main" val="3606864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Four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4"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4" y="2275840"/>
            <a:ext cx="2557876"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D584B4E0-1D45-7F4C-8B69-040A643953F9}"/>
              </a:ext>
            </a:extLst>
          </p:cNvPr>
          <p:cNvSpPr>
            <a:spLocks noGrp="1"/>
          </p:cNvSpPr>
          <p:nvPr>
            <p:ph sz="half" idx="14" hasCustomPrompt="1"/>
          </p:nvPr>
        </p:nvSpPr>
        <p:spPr>
          <a:xfrm>
            <a:off x="32766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3" name="Content Placeholder 2">
            <a:extLst>
              <a:ext uri="{FF2B5EF4-FFF2-40B4-BE49-F238E27FC236}">
                <a16:creationId xmlns:a16="http://schemas.microsoft.com/office/drawing/2014/main" id="{EF605304-DBCD-3748-85C6-A5E16B775F69}"/>
              </a:ext>
            </a:extLst>
          </p:cNvPr>
          <p:cNvSpPr>
            <a:spLocks noGrp="1"/>
          </p:cNvSpPr>
          <p:nvPr>
            <p:ph sz="half" idx="15" hasCustomPrompt="1"/>
          </p:nvPr>
        </p:nvSpPr>
        <p:spPr>
          <a:xfrm>
            <a:off x="3276600" y="2275840"/>
            <a:ext cx="2557876"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2C47CF12-2E39-E641-887C-6F609AC11D46}"/>
              </a:ext>
            </a:extLst>
          </p:cNvPr>
          <p:cNvSpPr>
            <a:spLocks noGrp="1"/>
          </p:cNvSpPr>
          <p:nvPr>
            <p:ph sz="half" idx="16" hasCustomPrompt="1"/>
          </p:nvPr>
        </p:nvSpPr>
        <p:spPr>
          <a:xfrm>
            <a:off x="60960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6" name="Content Placeholder 2">
            <a:extLst>
              <a:ext uri="{FF2B5EF4-FFF2-40B4-BE49-F238E27FC236}">
                <a16:creationId xmlns:a16="http://schemas.microsoft.com/office/drawing/2014/main" id="{79D94CEF-1056-8242-A962-7A37EEC93484}"/>
              </a:ext>
            </a:extLst>
          </p:cNvPr>
          <p:cNvSpPr>
            <a:spLocks noGrp="1"/>
          </p:cNvSpPr>
          <p:nvPr>
            <p:ph sz="half" idx="17" hasCustomPrompt="1"/>
          </p:nvPr>
        </p:nvSpPr>
        <p:spPr>
          <a:xfrm>
            <a:off x="6096000" y="2275840"/>
            <a:ext cx="2557876"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78BBF703-53D6-0B4A-9C09-3F32B97C3218}"/>
              </a:ext>
            </a:extLst>
          </p:cNvPr>
          <p:cNvSpPr>
            <a:spLocks noGrp="1"/>
          </p:cNvSpPr>
          <p:nvPr>
            <p:ph sz="half" idx="18" hasCustomPrompt="1"/>
          </p:nvPr>
        </p:nvSpPr>
        <p:spPr>
          <a:xfrm>
            <a:off x="89154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22" name="Content Placeholder 2">
            <a:extLst>
              <a:ext uri="{FF2B5EF4-FFF2-40B4-BE49-F238E27FC236}">
                <a16:creationId xmlns:a16="http://schemas.microsoft.com/office/drawing/2014/main" id="{F41794F8-3551-B348-A439-E14CD5D02352}"/>
              </a:ext>
            </a:extLst>
          </p:cNvPr>
          <p:cNvSpPr>
            <a:spLocks noGrp="1"/>
          </p:cNvSpPr>
          <p:nvPr>
            <p:ph sz="half" idx="19" hasCustomPrompt="1"/>
          </p:nvPr>
        </p:nvSpPr>
        <p:spPr>
          <a:xfrm>
            <a:off x="8915400" y="2275840"/>
            <a:ext cx="2557876"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logo with a cross and a dome&#10;&#10;AI-generated content may be incorrect.">
            <a:extLst>
              <a:ext uri="{FF2B5EF4-FFF2-40B4-BE49-F238E27FC236}">
                <a16:creationId xmlns:a16="http://schemas.microsoft.com/office/drawing/2014/main" id="{511700D6-FB10-6570-BB88-BB30B4D61C35}"/>
              </a:ext>
            </a:extLst>
          </p:cNvPr>
          <p:cNvPicPr>
            <a:picLocks noChangeAspect="1"/>
          </p:cNvPicPr>
          <p:nvPr userDrawn="1"/>
        </p:nvPicPr>
        <p:blipFill>
          <a:blip r:embed="rId3"/>
          <a:stretch>
            <a:fillRect/>
          </a:stretch>
        </p:blipFill>
        <p:spPr>
          <a:xfrm>
            <a:off x="11495070" y="6179840"/>
            <a:ext cx="494536" cy="487667"/>
          </a:xfrm>
          <a:prstGeom prst="rect">
            <a:avLst/>
          </a:prstGeom>
        </p:spPr>
      </p:pic>
    </p:spTree>
    <p:extLst>
      <p:ext uri="{BB962C8B-B14F-4D97-AF65-F5344CB8AC3E}">
        <p14:creationId xmlns:p14="http://schemas.microsoft.com/office/powerpoint/2010/main" val="40533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ontent with Cap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p:nvPr>
        </p:nvSpPr>
        <p:spPr>
          <a:xfrm>
            <a:off x="423863" y="1600199"/>
            <a:ext cx="5166360" cy="4435475"/>
          </a:xfrm>
        </p:spPr>
        <p:txBody>
          <a:bodyPr/>
          <a:lstStyle>
            <a:lvl1pPr>
              <a:lnSpc>
                <a:spcPct val="110000"/>
              </a:lnSpc>
              <a:defRPr sz="2000">
                <a:solidFill>
                  <a:schemeClr val="bg1"/>
                </a:solidFill>
              </a:defRPr>
            </a:lvl1pPr>
            <a:lvl2pPr>
              <a:lnSpc>
                <a:spcPct val="110000"/>
              </a:lnSpc>
              <a:defRPr sz="2000">
                <a:solidFill>
                  <a:schemeClr val="bg1"/>
                </a:solidFill>
              </a:defRPr>
            </a:lvl2pPr>
            <a:lvl3pPr>
              <a:lnSpc>
                <a:spcPct val="110000"/>
              </a:lnSpc>
              <a:defRPr sz="2000">
                <a:solidFill>
                  <a:schemeClr val="bg1"/>
                </a:solidFill>
              </a:defRPr>
            </a:lvl3pPr>
            <a:lvl4pPr>
              <a:lnSpc>
                <a:spcPct val="110000"/>
              </a:lnSpc>
              <a:defRPr sz="2000">
                <a:solidFill>
                  <a:schemeClr val="bg1"/>
                </a:solidFill>
              </a:defRPr>
            </a:lvl4pPr>
            <a:lvl5pPr>
              <a:lnSpc>
                <a:spcPct val="110000"/>
              </a:lnSpc>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255422-43FB-194B-85E8-F8436E39DDC5}"/>
              </a:ext>
            </a:extLst>
          </p:cNvPr>
          <p:cNvSpPr>
            <a:spLocks noGrp="1"/>
          </p:cNvSpPr>
          <p:nvPr>
            <p:ph sz="half" idx="2"/>
          </p:nvPr>
        </p:nvSpPr>
        <p:spPr>
          <a:xfrm>
            <a:off x="6096000" y="1600201"/>
            <a:ext cx="5166360" cy="3448878"/>
          </a:xfrm>
        </p:spPr>
        <p:txBody>
          <a:bodyPr/>
          <a:lstStyle>
            <a:lvl1pPr>
              <a:lnSpc>
                <a:spcPct val="110000"/>
              </a:lnSpc>
              <a:defRPr sz="2000">
                <a:solidFill>
                  <a:schemeClr val="bg1"/>
                </a:solidFill>
              </a:defRPr>
            </a:lvl1pPr>
            <a:lvl2pPr>
              <a:lnSpc>
                <a:spcPct val="110000"/>
              </a:lnSpc>
              <a:defRPr sz="2000">
                <a:solidFill>
                  <a:schemeClr val="bg1"/>
                </a:solidFill>
              </a:defRPr>
            </a:lvl2pPr>
            <a:lvl3pPr>
              <a:lnSpc>
                <a:spcPct val="110000"/>
              </a:lnSpc>
              <a:defRPr sz="2000">
                <a:solidFill>
                  <a:schemeClr val="bg1"/>
                </a:solidFill>
              </a:defRPr>
            </a:lvl3pPr>
            <a:lvl4pPr>
              <a:lnSpc>
                <a:spcPct val="110000"/>
              </a:lnSpc>
              <a:defRPr sz="2000">
                <a:solidFill>
                  <a:schemeClr val="bg1"/>
                </a:solidFill>
              </a:defRPr>
            </a:lvl4pPr>
            <a:lvl5pPr>
              <a:lnSpc>
                <a:spcPct val="110000"/>
              </a:lnSpc>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9" name="Text Placeholder 8">
            <a:extLst>
              <a:ext uri="{FF2B5EF4-FFF2-40B4-BE49-F238E27FC236}">
                <a16:creationId xmlns:a16="http://schemas.microsoft.com/office/drawing/2014/main" id="{D2A95606-80F0-B145-8C9E-6F641430B46D}"/>
              </a:ext>
            </a:extLst>
          </p:cNvPr>
          <p:cNvSpPr>
            <a:spLocks noGrp="1"/>
          </p:cNvSpPr>
          <p:nvPr>
            <p:ph type="body" sz="quarter" idx="13"/>
          </p:nvPr>
        </p:nvSpPr>
        <p:spPr>
          <a:xfrm>
            <a:off x="6096000" y="5300870"/>
            <a:ext cx="5181600" cy="734805"/>
          </a:xfrm>
        </p:spPr>
        <p:txBody>
          <a:bodyPr/>
          <a:lstStyle>
            <a:lvl1pPr>
              <a:defRPr sz="14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pic>
        <p:nvPicPr>
          <p:cNvPr id="5" name="Picture 4" descr="A logo with a cross and a dome&#10;&#10;AI-generated content may be incorrect.">
            <a:extLst>
              <a:ext uri="{FF2B5EF4-FFF2-40B4-BE49-F238E27FC236}">
                <a16:creationId xmlns:a16="http://schemas.microsoft.com/office/drawing/2014/main" id="{385FF651-F28A-AF8C-17A1-62A1CB3B6B6B}"/>
              </a:ext>
            </a:extLst>
          </p:cNvPr>
          <p:cNvPicPr>
            <a:picLocks noChangeAspect="1"/>
          </p:cNvPicPr>
          <p:nvPr userDrawn="1"/>
        </p:nvPicPr>
        <p:blipFill>
          <a:blip r:embed="rId3"/>
          <a:stretch>
            <a:fillRect/>
          </a:stretch>
        </p:blipFill>
        <p:spPr>
          <a:xfrm>
            <a:off x="11495070" y="6179840"/>
            <a:ext cx="494536" cy="487667"/>
          </a:xfrm>
          <a:prstGeom prst="rect">
            <a:avLst/>
          </a:prstGeom>
        </p:spPr>
      </p:pic>
    </p:spTree>
    <p:extLst>
      <p:ext uri="{BB962C8B-B14F-4D97-AF65-F5344CB8AC3E}">
        <p14:creationId xmlns:p14="http://schemas.microsoft.com/office/powerpoint/2010/main" val="3926940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Content with Picture">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2" name="Title 1">
            <a:extLst>
              <a:ext uri="{FF2B5EF4-FFF2-40B4-BE49-F238E27FC236}">
                <a16:creationId xmlns:a16="http://schemas.microsoft.com/office/drawing/2014/main" id="{B4131784-3267-9C4E-9818-D1EC22730AD9}"/>
              </a:ext>
            </a:extLst>
          </p:cNvPr>
          <p:cNvSpPr>
            <a:spLocks noGrp="1"/>
          </p:cNvSpPr>
          <p:nvPr>
            <p:ph type="title"/>
          </p:nvPr>
        </p:nvSpPr>
        <p:spPr/>
        <p:txBody>
          <a:bodyPr/>
          <a:lstStyle>
            <a:lvl1pPr>
              <a:lnSpc>
                <a:spcPct val="100000"/>
              </a:lnSpc>
              <a:defRPr sz="28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4A47754-3053-5E40-89D5-4F7DB0BC2F66}"/>
              </a:ext>
            </a:extLst>
          </p:cNvPr>
          <p:cNvSpPr>
            <a:spLocks noGrp="1"/>
          </p:cNvSpPr>
          <p:nvPr>
            <p:ph type="body" sz="quarter" idx="13"/>
          </p:nvPr>
        </p:nvSpPr>
        <p:spPr>
          <a:xfrm>
            <a:off x="423862" y="1600200"/>
            <a:ext cx="4892040" cy="44354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0572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Picture with Caption">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2"/>
                </a:solidFill>
              </a:defRPr>
            </a:lvl1pPr>
          </a:lstStyle>
          <a:p>
            <a:r>
              <a:rPr lang="en-US"/>
              <a:t>Click to edit Master title style</a:t>
            </a:r>
            <a:endParaRPr lang="en-US" dirty="0"/>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bg2"/>
                </a:solidFill>
              </a:defRPr>
            </a:lvl1pPr>
            <a:lvl2pPr>
              <a:defRPr sz="1400">
                <a:solidFill>
                  <a:schemeClr val="bg2"/>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1366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Picture with Caption_R">
    <p:bg>
      <p:bgPr>
        <a:solidFill>
          <a:schemeClr val="accent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1"/>
                </a:solidFill>
              </a:defRPr>
            </a:lvl1pPr>
          </a:lstStyle>
          <a:p>
            <a:r>
              <a:rPr lang="en-US"/>
              <a:t>Click to edit Master title style</a:t>
            </a:r>
            <a:endParaRPr lang="en-US" dirty="0"/>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accent1"/>
                </a:solidFill>
              </a:defRPr>
            </a:lvl1pPr>
            <a:lvl2pPr>
              <a:defRPr sz="1400">
                <a:solidFill>
                  <a:schemeClr val="accent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69347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Section Header_R/Y_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lnSpc>
                <a:spcPct val="100000"/>
              </a:lnSpc>
              <a:defRPr sz="5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1995205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Section Header_R/Y_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02472C7E-7C4E-A54B-B12E-8AF668B9B4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1279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8555394-B27C-0CD3-3AA9-5916B19D6846}"/>
              </a:ext>
            </a:extLst>
          </p:cNvPr>
          <p:cNvSpPr>
            <a:spLocks noGrp="1"/>
          </p:cNvSpPr>
          <p:nvPr>
            <p:ph type="ctrTitle" hasCustomPrompt="1"/>
          </p:nvPr>
        </p:nvSpPr>
        <p:spPr>
          <a:xfrm>
            <a:off x="3861435" y="2151062"/>
            <a:ext cx="4469130" cy="2555875"/>
          </a:xfrm>
        </p:spPr>
        <p:txBody>
          <a:bodyPr anchor="t" anchorCtr="0"/>
          <a:lstStyle>
            <a:lvl1pPr algn="l">
              <a:lnSpc>
                <a:spcPct val="100000"/>
              </a:lnSpc>
              <a:defRPr sz="4800">
                <a:solidFill>
                  <a:schemeClr val="bg1"/>
                </a:solidFill>
              </a:defRPr>
            </a:lvl1pPr>
          </a:lstStyle>
          <a:p>
            <a:r>
              <a:rPr lang="en-US" dirty="0"/>
              <a:t>Thank You!</a:t>
            </a:r>
            <a:br>
              <a:rPr lang="en-US" dirty="0"/>
            </a:br>
            <a:br>
              <a:rPr lang="en-US" dirty="0"/>
            </a:br>
            <a:r>
              <a:rPr lang="en-US" dirty="0"/>
              <a:t>Vivat Jesus!</a:t>
            </a:r>
          </a:p>
        </p:txBody>
      </p:sp>
      <p:pic>
        <p:nvPicPr>
          <p:cNvPr id="2" name="Graphic 5">
            <a:extLst>
              <a:ext uri="{FF2B5EF4-FFF2-40B4-BE49-F238E27FC236}">
                <a16:creationId xmlns:a16="http://schemas.microsoft.com/office/drawing/2014/main" id="{BB67EF00-3099-2C26-6CF3-9677D4895099}"/>
              </a:ext>
            </a:extLst>
          </p:cNvPr>
          <p:cNvPicPr>
            <a:picLocks noChangeAspect="1"/>
          </p:cNvPicPr>
          <p:nvPr/>
        </p:nvPicPr>
        <p:blipFill>
          <a:blip r:embed="rId2"/>
          <a:srcRect/>
          <a:stretch/>
        </p:blipFill>
        <p:spPr>
          <a:xfrm>
            <a:off x="0" y="223423"/>
            <a:ext cx="5008879" cy="1884874"/>
          </a:xfrm>
          <a:prstGeom prst="rect">
            <a:avLst/>
          </a:prstGeom>
        </p:spPr>
      </p:pic>
    </p:spTree>
    <p:extLst>
      <p:ext uri="{BB962C8B-B14F-4D97-AF65-F5344CB8AC3E}">
        <p14:creationId xmlns:p14="http://schemas.microsoft.com/office/powerpoint/2010/main" val="2569991890"/>
      </p:ext>
    </p:extLst>
  </p:cSld>
  <p:clrMapOvr>
    <a:masterClrMapping/>
  </p:clrMapOvr>
  <p:hf sldNum="0"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Section Header_R/Y_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F7F0CFB6-1970-F547-9805-159DC3D906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8838619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Section Header_R/Y_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14532EF4-3D67-6944-9514-676849A955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837214" cy="6858000"/>
          </a:xfrm>
          <a:prstGeom prst="rect">
            <a:avLst/>
          </a:prstGeom>
        </p:spPr>
      </p:pic>
    </p:spTree>
    <p:extLst>
      <p:ext uri="{BB962C8B-B14F-4D97-AF65-F5344CB8AC3E}">
        <p14:creationId xmlns:p14="http://schemas.microsoft.com/office/powerpoint/2010/main" val="19913999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Section Header_R/Y_5">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6EEDCEE4-6302-704C-A624-E410385B15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634661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Section Header_R/Y_6">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EC6FAC8B-692C-1F4A-9FD2-E3FD2E0C33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046801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Section Header_R/Y_7">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900B2CE4-1439-634A-9609-80A3403878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131275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Section Header_R/Y_8">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8A39217E-450F-9F40-956B-E1D6DB8FEA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17039307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Section Header_R/Y_9">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B871C40D-A22C-E64E-B698-06A183E74D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8885417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Section Header_R/Y_0">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6096000" y="1600200"/>
            <a:ext cx="566896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36E85AE1-209B-F54B-9ECA-604FD089E3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8157" y="0"/>
            <a:ext cx="3967843" cy="6858000"/>
          </a:xfrm>
          <a:prstGeom prst="rect">
            <a:avLst/>
          </a:prstGeom>
        </p:spPr>
      </p:pic>
      <p:pic>
        <p:nvPicPr>
          <p:cNvPr id="11" name="Graphic 10">
            <a:extLst>
              <a:ext uri="{FF2B5EF4-FFF2-40B4-BE49-F238E27FC236}">
                <a16:creationId xmlns:a16="http://schemas.microsoft.com/office/drawing/2014/main" id="{EE09130F-5EA8-674F-8775-CEE24D735B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1960" y="0"/>
            <a:ext cx="3526971" cy="6858000"/>
          </a:xfrm>
          <a:prstGeom prst="rect">
            <a:avLst/>
          </a:prstGeom>
        </p:spPr>
      </p:pic>
    </p:spTree>
    <p:extLst>
      <p:ext uri="{BB962C8B-B14F-4D97-AF65-F5344CB8AC3E}">
        <p14:creationId xmlns:p14="http://schemas.microsoft.com/office/powerpoint/2010/main" val="29457335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Section Header_Navy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7A305159-05FA-644C-91DA-6A78223727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290" y="0"/>
            <a:ext cx="3526971" cy="6858000"/>
          </a:xfrm>
          <a:prstGeom prst="rect">
            <a:avLst/>
          </a:prstGeom>
        </p:spPr>
      </p:pic>
    </p:spTree>
    <p:extLst>
      <p:ext uri="{BB962C8B-B14F-4D97-AF65-F5344CB8AC3E}">
        <p14:creationId xmlns:p14="http://schemas.microsoft.com/office/powerpoint/2010/main" val="7412735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Section Header_Navy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9DE2D18C-5DBE-934A-87BA-7E0BCF5EC5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28990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D86A-7368-BE48-AD74-71C68AA825F4}"/>
              </a:ext>
            </a:extLst>
          </p:cNvPr>
          <p:cNvSpPr>
            <a:spLocks noGrp="1"/>
          </p:cNvSpPr>
          <p:nvPr>
            <p:ph type="title" hasCustomPrompt="1"/>
          </p:nvPr>
        </p:nvSpPr>
        <p:spPr>
          <a:xfrm>
            <a:off x="423864" y="457200"/>
            <a:ext cx="8507412" cy="1143000"/>
          </a:xfrm>
        </p:spPr>
        <p:txBody>
          <a:bodyPr/>
          <a:lstStyle>
            <a:lvl1pPr>
              <a:lnSpc>
                <a:spcPct val="100000"/>
              </a:lnSpc>
              <a:defRPr sz="3600">
                <a:solidFill>
                  <a:schemeClr val="bg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4E591C1-5915-6B4D-B703-782EC1F6824B}"/>
              </a:ext>
            </a:extLst>
          </p:cNvPr>
          <p:cNvSpPr>
            <a:spLocks noGrp="1"/>
          </p:cNvSpPr>
          <p:nvPr>
            <p:ph idx="1"/>
          </p:nvPr>
        </p:nvSpPr>
        <p:spPr>
          <a:xfrm>
            <a:off x="423863" y="1600200"/>
            <a:ext cx="8507412" cy="4351338"/>
          </a:xfrm>
        </p:spPr>
        <p:txBody>
          <a:bodyPr/>
          <a:lstStyle>
            <a:lvl1pPr>
              <a:defRPr sz="2800" b="1">
                <a:solidFill>
                  <a:schemeClr val="bg1"/>
                </a:solidFill>
                <a:latin typeface="+mn-lt"/>
              </a:defRPr>
            </a:lvl1pPr>
            <a:lvl2pPr>
              <a:defRPr sz="2800" b="1">
                <a:solidFill>
                  <a:schemeClr val="bg1"/>
                </a:solidFill>
              </a:defRPr>
            </a:lvl2pPr>
            <a:lvl3pPr marL="628650" indent="-280988">
              <a:buFont typeface="Arial" panose="020B0604020202020204" pitchFamily="34" charset="0"/>
              <a:buChar char="•"/>
              <a:defRPr sz="2400" b="1">
                <a:solidFill>
                  <a:schemeClr val="bg1"/>
                </a:solidFill>
              </a:defRPr>
            </a:lvl3pPr>
            <a:lvl4pPr marL="920750" indent="-233363">
              <a:buFont typeface="Arial" panose="020B0604020202020204" pitchFamily="34" charset="0"/>
              <a:buChar char="•"/>
              <a:defRPr sz="2400" b="1">
                <a:solidFill>
                  <a:schemeClr val="bg1"/>
                </a:solidFill>
              </a:defRPr>
            </a:lvl4pPr>
            <a:lvl5pPr marL="1377950" indent="-457200">
              <a:buFont typeface="Arial" panose="020B0604020202020204" pitchFamily="34" charset="0"/>
              <a:buChar cha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close up of a sign&#10;&#10;Description automatically generated">
            <a:extLst>
              <a:ext uri="{FF2B5EF4-FFF2-40B4-BE49-F238E27FC236}">
                <a16:creationId xmlns:a16="http://schemas.microsoft.com/office/drawing/2014/main" id="{611EB052-6562-7545-A6BA-6648ABF04E9B}"/>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4" name="Picture 3" descr="A close up of a sign&#10;&#10;Description automatically generated">
            <a:extLst>
              <a:ext uri="{FF2B5EF4-FFF2-40B4-BE49-F238E27FC236}">
                <a16:creationId xmlns:a16="http://schemas.microsoft.com/office/drawing/2014/main" id="{41F2A02A-157A-E362-513E-309B393FE0D0}"/>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6" name="Picture 5" descr="A logo with a cross and a dome&#10;&#10;AI-generated content may be incorrect.">
            <a:extLst>
              <a:ext uri="{FF2B5EF4-FFF2-40B4-BE49-F238E27FC236}">
                <a16:creationId xmlns:a16="http://schemas.microsoft.com/office/drawing/2014/main" id="{4350005E-E0C6-5FD3-24A9-3C1E3A92B0CD}"/>
              </a:ext>
            </a:extLst>
          </p:cNvPr>
          <p:cNvPicPr>
            <a:picLocks noChangeAspect="1"/>
          </p:cNvPicPr>
          <p:nvPr userDrawn="1"/>
        </p:nvPicPr>
        <p:blipFill>
          <a:blip r:embed="rId3"/>
          <a:stretch>
            <a:fillRect/>
          </a:stretch>
        </p:blipFill>
        <p:spPr>
          <a:xfrm>
            <a:off x="11495070" y="6179840"/>
            <a:ext cx="494536" cy="487667"/>
          </a:xfrm>
          <a:prstGeom prst="rect">
            <a:avLst/>
          </a:prstGeom>
        </p:spPr>
      </p:pic>
    </p:spTree>
    <p:extLst>
      <p:ext uri="{BB962C8B-B14F-4D97-AF65-F5344CB8AC3E}">
        <p14:creationId xmlns:p14="http://schemas.microsoft.com/office/powerpoint/2010/main" val="20665796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Section Header_Navy_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CE444362-F524-5149-A2EC-0BCD092DDE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1874210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Section Header_Navy_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20E00DD5-815E-F045-8BB5-FD26DBC06F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837214" cy="6858000"/>
          </a:xfrm>
          <a:prstGeom prst="rect">
            <a:avLst/>
          </a:prstGeom>
        </p:spPr>
      </p:pic>
    </p:spTree>
    <p:extLst>
      <p:ext uri="{BB962C8B-B14F-4D97-AF65-F5344CB8AC3E}">
        <p14:creationId xmlns:p14="http://schemas.microsoft.com/office/powerpoint/2010/main" val="37384696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Section Header_Navy_5">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175B9256-D000-904C-BCA2-97F8C455A5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7473173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Section Header_Navy_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19F253CE-1B7A-C54E-A39B-790EB6E76F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8274939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Section Header_Navy_7">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52CE490B-931E-CB4F-A09C-D4911D0B33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0104805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Section Header_Navy_8">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A34023B3-AD14-1445-8606-9595B421CF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9334577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Section Header_Navy_9">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67AD6893-E747-6940-8233-954C93DFBB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9618480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Section Header_Navy_0">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6096000" y="1600200"/>
            <a:ext cx="566896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BB0FD768-E3CC-D545-A754-40526A6E16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8157" y="0"/>
            <a:ext cx="3967843" cy="6858000"/>
          </a:xfrm>
          <a:prstGeom prst="rect">
            <a:avLst/>
          </a:prstGeom>
        </p:spPr>
      </p:pic>
      <p:pic>
        <p:nvPicPr>
          <p:cNvPr id="12" name="Graphic 11">
            <a:extLst>
              <a:ext uri="{FF2B5EF4-FFF2-40B4-BE49-F238E27FC236}">
                <a16:creationId xmlns:a16="http://schemas.microsoft.com/office/drawing/2014/main" id="{CCDE2070-2C46-3E4E-8AD6-F2D849A312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2094" y="0"/>
            <a:ext cx="3526971" cy="6858000"/>
          </a:xfrm>
          <a:prstGeom prst="rect">
            <a:avLst/>
          </a:prstGeom>
        </p:spPr>
      </p:pic>
    </p:spTree>
    <p:extLst>
      <p:ext uri="{BB962C8B-B14F-4D97-AF65-F5344CB8AC3E}">
        <p14:creationId xmlns:p14="http://schemas.microsoft.com/office/powerpoint/2010/main" val="27522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hasCustomPrompt="1"/>
          </p:nvPr>
        </p:nvSpPr>
        <p:spPr>
          <a:xfrm>
            <a:off x="423864" y="457200"/>
            <a:ext cx="8507412" cy="1143000"/>
          </a:xfrm>
        </p:spPr>
        <p:txBody>
          <a:bodyPr/>
          <a:lstStyle>
            <a:lvl1pPr>
              <a:lnSpc>
                <a:spcPct val="100000"/>
              </a:lnSpc>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p:nvPr>
        </p:nvSpPr>
        <p:spPr>
          <a:xfrm>
            <a:off x="423863" y="1600199"/>
            <a:ext cx="5166360" cy="4435475"/>
          </a:xfrm>
        </p:spPr>
        <p:txBody>
          <a:bodyPr/>
          <a:lstStyle>
            <a:lvl1pPr>
              <a:lnSpc>
                <a:spcPct val="110000"/>
              </a:lnSpc>
              <a:defRPr sz="2800" b="1">
                <a:solidFill>
                  <a:schemeClr val="bg1"/>
                </a:solidFill>
                <a:latin typeface="+mn-lt"/>
              </a:defRPr>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255422-43FB-194B-85E8-F8436E39DDC5}"/>
              </a:ext>
            </a:extLst>
          </p:cNvPr>
          <p:cNvSpPr>
            <a:spLocks noGrp="1"/>
          </p:cNvSpPr>
          <p:nvPr>
            <p:ph sz="half" idx="2"/>
          </p:nvPr>
        </p:nvSpPr>
        <p:spPr>
          <a:xfrm>
            <a:off x="6096000" y="1600200"/>
            <a:ext cx="5166360" cy="4435475"/>
          </a:xfrm>
        </p:spPr>
        <p:txBody>
          <a:bodyPr/>
          <a:lstStyle>
            <a:lvl1pPr>
              <a:lnSpc>
                <a:spcPct val="110000"/>
              </a:lnSpc>
              <a:defRPr sz="2800" b="1">
                <a:solidFill>
                  <a:schemeClr val="bg1"/>
                </a:solidFill>
                <a:latin typeface="+mn-lt"/>
              </a:defRPr>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5" name="Picture 4" descr="A close up of a sign&#10;&#10;Description automatically generated">
            <a:extLst>
              <a:ext uri="{FF2B5EF4-FFF2-40B4-BE49-F238E27FC236}">
                <a16:creationId xmlns:a16="http://schemas.microsoft.com/office/drawing/2014/main" id="{8300F726-C3DA-F2EC-66F5-91BCA95177DE}"/>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6" name="Picture 5" descr="A logo with a cross and a dome&#10;&#10;AI-generated content may be incorrect.">
            <a:extLst>
              <a:ext uri="{FF2B5EF4-FFF2-40B4-BE49-F238E27FC236}">
                <a16:creationId xmlns:a16="http://schemas.microsoft.com/office/drawing/2014/main" id="{5FCB372B-99BC-C46F-8EF3-12BCD2AB67D2}"/>
              </a:ext>
            </a:extLst>
          </p:cNvPr>
          <p:cNvPicPr>
            <a:picLocks noChangeAspect="1"/>
          </p:cNvPicPr>
          <p:nvPr userDrawn="1"/>
        </p:nvPicPr>
        <p:blipFill>
          <a:blip r:embed="rId3"/>
          <a:stretch>
            <a:fillRect/>
          </a:stretch>
        </p:blipFill>
        <p:spPr>
          <a:xfrm>
            <a:off x="11495070" y="6179840"/>
            <a:ext cx="494536" cy="487667"/>
          </a:xfrm>
          <a:prstGeom prst="rect">
            <a:avLst/>
          </a:prstGeom>
        </p:spPr>
      </p:pic>
    </p:spTree>
    <p:extLst>
      <p:ext uri="{BB962C8B-B14F-4D97-AF65-F5344CB8AC3E}">
        <p14:creationId xmlns:p14="http://schemas.microsoft.com/office/powerpoint/2010/main" val="130181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hasCustomPrompt="1"/>
          </p:nvPr>
        </p:nvSpPr>
        <p:spPr/>
        <p:txBody>
          <a:bodyPr/>
          <a:lstStyle>
            <a:lvl1pPr>
              <a:lnSpc>
                <a:spcPct val="100000"/>
              </a:lnSpc>
              <a:defRPr sz="3600" b="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1" y="1600200"/>
            <a:ext cx="5801447" cy="453888"/>
          </a:xfrm>
        </p:spPr>
        <p:txBody>
          <a:bodyPr/>
          <a:lstStyle>
            <a:lvl1pPr>
              <a:lnSpc>
                <a:spcPct val="110000"/>
              </a:lnSpc>
              <a:defRPr sz="2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2" y="2473325"/>
            <a:ext cx="5166360" cy="3562350"/>
          </a:xfrm>
        </p:spPr>
        <p:txBody>
          <a:bodyPr/>
          <a:lstStyle>
            <a:lvl1pPr>
              <a:lnSpc>
                <a:spcPct val="114000"/>
              </a:lnSpc>
              <a:defRPr sz="1300"/>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0F972C97-6BF9-4F4C-B9E7-D33FD32C1927}"/>
              </a:ext>
            </a:extLst>
          </p:cNvPr>
          <p:cNvSpPr>
            <a:spLocks noGrp="1"/>
          </p:cNvSpPr>
          <p:nvPr>
            <p:ph sz="half" idx="14" hasCustomPrompt="1"/>
          </p:nvPr>
        </p:nvSpPr>
        <p:spPr>
          <a:xfrm>
            <a:off x="6095998" y="1600200"/>
            <a:ext cx="6003638" cy="453888"/>
          </a:xfrm>
        </p:spPr>
        <p:txBody>
          <a:bodyPr/>
          <a:lstStyle>
            <a:lvl1pPr>
              <a:lnSpc>
                <a:spcPct val="110000"/>
              </a:lnSpc>
              <a:defRPr sz="2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8" name="Content Placeholder 2">
            <a:extLst>
              <a:ext uri="{FF2B5EF4-FFF2-40B4-BE49-F238E27FC236}">
                <a16:creationId xmlns:a16="http://schemas.microsoft.com/office/drawing/2014/main" id="{E8EC568F-843A-3640-B1EF-2056F22F1820}"/>
              </a:ext>
            </a:extLst>
          </p:cNvPr>
          <p:cNvSpPr>
            <a:spLocks noGrp="1"/>
          </p:cNvSpPr>
          <p:nvPr>
            <p:ph sz="half" idx="15" hasCustomPrompt="1"/>
          </p:nvPr>
        </p:nvSpPr>
        <p:spPr>
          <a:xfrm>
            <a:off x="6095999" y="2473325"/>
            <a:ext cx="5166360" cy="3562350"/>
          </a:xfrm>
        </p:spPr>
        <p:txBody>
          <a:bodyPr/>
          <a:lstStyle>
            <a:lvl1pPr>
              <a:lnSpc>
                <a:spcPct val="114000"/>
              </a:lnSpc>
              <a:defRPr sz="1300"/>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sign&#10;&#10;Description automatically generated">
            <a:extLst>
              <a:ext uri="{FF2B5EF4-FFF2-40B4-BE49-F238E27FC236}">
                <a16:creationId xmlns:a16="http://schemas.microsoft.com/office/drawing/2014/main" id="{D321DAE2-7DC7-3069-2108-CE282718A64D}"/>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5" name="Picture 4" descr="A logo with a cross and a dome&#10;&#10;AI-generated content may be incorrect.">
            <a:extLst>
              <a:ext uri="{FF2B5EF4-FFF2-40B4-BE49-F238E27FC236}">
                <a16:creationId xmlns:a16="http://schemas.microsoft.com/office/drawing/2014/main" id="{9F5F15B0-FFD5-824F-CF8B-36B3C4993DC8}"/>
              </a:ext>
            </a:extLst>
          </p:cNvPr>
          <p:cNvPicPr>
            <a:picLocks noChangeAspect="1"/>
          </p:cNvPicPr>
          <p:nvPr userDrawn="1"/>
        </p:nvPicPr>
        <p:blipFill>
          <a:blip r:embed="rId3"/>
          <a:stretch>
            <a:fillRect/>
          </a:stretch>
        </p:blipFill>
        <p:spPr>
          <a:xfrm>
            <a:off x="11495070" y="6179840"/>
            <a:ext cx="494536" cy="487667"/>
          </a:xfrm>
          <a:prstGeom prst="rect">
            <a:avLst/>
          </a:prstGeom>
        </p:spPr>
      </p:pic>
    </p:spTree>
    <p:extLst>
      <p:ext uri="{BB962C8B-B14F-4D97-AF65-F5344CB8AC3E}">
        <p14:creationId xmlns:p14="http://schemas.microsoft.com/office/powerpoint/2010/main" val="273457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hasCustomPrompt="1"/>
          </p:nvPr>
        </p:nvSpPr>
        <p:spPr/>
        <p:txBody>
          <a:bodyPr/>
          <a:lstStyle>
            <a:lvl1pPr>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3" y="1600200"/>
            <a:ext cx="3748021"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3" y="2275840"/>
            <a:ext cx="3432041" cy="3759835"/>
          </a:xfrm>
        </p:spPr>
        <p:txBody>
          <a:bodyPr/>
          <a:lstStyle>
            <a:lvl1pPr>
              <a:lnSpc>
                <a:spcPct val="114000"/>
              </a:lnSpc>
              <a:defRPr sz="1300"/>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0F972C97-6BF9-4F4C-B9E7-D33FD32C1927}"/>
              </a:ext>
            </a:extLst>
          </p:cNvPr>
          <p:cNvSpPr>
            <a:spLocks noGrp="1"/>
          </p:cNvSpPr>
          <p:nvPr>
            <p:ph sz="half" idx="14" hasCustomPrompt="1"/>
          </p:nvPr>
        </p:nvSpPr>
        <p:spPr>
          <a:xfrm>
            <a:off x="4379979" y="1600200"/>
            <a:ext cx="3748021"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8" name="Content Placeholder 2">
            <a:extLst>
              <a:ext uri="{FF2B5EF4-FFF2-40B4-BE49-F238E27FC236}">
                <a16:creationId xmlns:a16="http://schemas.microsoft.com/office/drawing/2014/main" id="{E8EC568F-843A-3640-B1EF-2056F22F1820}"/>
              </a:ext>
            </a:extLst>
          </p:cNvPr>
          <p:cNvSpPr>
            <a:spLocks noGrp="1"/>
          </p:cNvSpPr>
          <p:nvPr>
            <p:ph sz="half" idx="15" hasCustomPrompt="1"/>
          </p:nvPr>
        </p:nvSpPr>
        <p:spPr>
          <a:xfrm>
            <a:off x="4379979" y="2275840"/>
            <a:ext cx="3432041" cy="3759835"/>
          </a:xfrm>
        </p:spPr>
        <p:txBody>
          <a:bodyPr/>
          <a:lstStyle>
            <a:lvl1pPr>
              <a:lnSpc>
                <a:spcPct val="114000"/>
              </a:lnSpc>
              <a:defRPr sz="1300"/>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6ECD0AAB-AFC2-4A4D-90BF-C7E41ACCC098}"/>
              </a:ext>
            </a:extLst>
          </p:cNvPr>
          <p:cNvSpPr>
            <a:spLocks noGrp="1"/>
          </p:cNvSpPr>
          <p:nvPr>
            <p:ph sz="half" idx="16" hasCustomPrompt="1"/>
          </p:nvPr>
        </p:nvSpPr>
        <p:spPr>
          <a:xfrm>
            <a:off x="8332922" y="1600200"/>
            <a:ext cx="3859078"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20" name="Content Placeholder 2">
            <a:extLst>
              <a:ext uri="{FF2B5EF4-FFF2-40B4-BE49-F238E27FC236}">
                <a16:creationId xmlns:a16="http://schemas.microsoft.com/office/drawing/2014/main" id="{DD89DB9A-6DEB-3D42-8715-9016729754A1}"/>
              </a:ext>
            </a:extLst>
          </p:cNvPr>
          <p:cNvSpPr>
            <a:spLocks noGrp="1"/>
          </p:cNvSpPr>
          <p:nvPr>
            <p:ph sz="half" idx="17" hasCustomPrompt="1"/>
          </p:nvPr>
        </p:nvSpPr>
        <p:spPr>
          <a:xfrm>
            <a:off x="8332922" y="2275840"/>
            <a:ext cx="3432041" cy="3759835"/>
          </a:xfrm>
        </p:spPr>
        <p:txBody>
          <a:bodyPr/>
          <a:lstStyle>
            <a:lvl1pPr>
              <a:lnSpc>
                <a:spcPct val="114000"/>
              </a:lnSpc>
              <a:defRPr sz="1300"/>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sign&#10;&#10;Description automatically generated">
            <a:extLst>
              <a:ext uri="{FF2B5EF4-FFF2-40B4-BE49-F238E27FC236}">
                <a16:creationId xmlns:a16="http://schemas.microsoft.com/office/drawing/2014/main" id="{6C8A045F-9B10-0A3A-C389-8BB95F96545D}"/>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5" name="Picture 4" descr="A logo with a cross and a dome&#10;&#10;AI-generated content may be incorrect.">
            <a:extLst>
              <a:ext uri="{FF2B5EF4-FFF2-40B4-BE49-F238E27FC236}">
                <a16:creationId xmlns:a16="http://schemas.microsoft.com/office/drawing/2014/main" id="{D3E38215-467C-1BA2-08E3-FA8E2B741D90}"/>
              </a:ext>
            </a:extLst>
          </p:cNvPr>
          <p:cNvPicPr>
            <a:picLocks noChangeAspect="1"/>
          </p:cNvPicPr>
          <p:nvPr userDrawn="1"/>
        </p:nvPicPr>
        <p:blipFill>
          <a:blip r:embed="rId3"/>
          <a:stretch>
            <a:fillRect/>
          </a:stretch>
        </p:blipFill>
        <p:spPr>
          <a:xfrm>
            <a:off x="11495070" y="6179840"/>
            <a:ext cx="494536" cy="487667"/>
          </a:xfrm>
          <a:prstGeom prst="rect">
            <a:avLst/>
          </a:prstGeom>
        </p:spPr>
      </p:pic>
    </p:spTree>
    <p:extLst>
      <p:ext uri="{BB962C8B-B14F-4D97-AF65-F5344CB8AC3E}">
        <p14:creationId xmlns:p14="http://schemas.microsoft.com/office/powerpoint/2010/main" val="288667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ur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hasCustomPrompt="1"/>
          </p:nvPr>
        </p:nvSpPr>
        <p:spPr/>
        <p:txBody>
          <a:bodyPr/>
          <a:lstStyle>
            <a:lvl1pPr>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4" y="1600200"/>
            <a:ext cx="2557876"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4" y="2275840"/>
            <a:ext cx="2557876" cy="3759835"/>
          </a:xfrm>
        </p:spPr>
        <p:txBody>
          <a:bodyPr/>
          <a:lstStyle>
            <a:lvl1pPr>
              <a:lnSpc>
                <a:spcPct val="114000"/>
              </a:lnSpc>
              <a:defRPr sz="1300"/>
            </a:lvl1pPr>
            <a:lvl2pPr>
              <a:lnSpc>
                <a:spcPct val="110000"/>
              </a:lnSpc>
              <a:defRPr sz="2400" b="1">
                <a:solidFill>
                  <a:schemeClr val="bg1"/>
                </a:solidFill>
              </a:defRPr>
            </a:lvl2pPr>
            <a:lvl3pPr marL="628650" indent="-280988">
              <a:lnSpc>
                <a:spcPct val="110000"/>
              </a:lnSpc>
              <a:buFont typeface="Arial" panose="020B0604020202020204" pitchFamily="34" charset="0"/>
              <a:buChar char="•"/>
              <a:defRPr sz="2400" b="1">
                <a:solidFill>
                  <a:schemeClr val="bg1"/>
                </a:solidFill>
              </a:defRPr>
            </a:lvl3pPr>
            <a:lvl4pPr marL="920750" indent="-233363">
              <a:lnSpc>
                <a:spcPct val="110000"/>
              </a:lnSpc>
              <a:buFont typeface="Arial" panose="020B0604020202020204" pitchFamily="34" charset="0"/>
              <a:buChar char="•"/>
              <a:defRPr sz="2000" b="1">
                <a:solidFill>
                  <a:schemeClr val="bg1"/>
                </a:solidFill>
              </a:defRPr>
            </a:lvl4pPr>
            <a:lvl5pPr marL="1377950" indent="-457200">
              <a:lnSpc>
                <a:spcPct val="110000"/>
              </a:lnSpc>
              <a:buFont typeface="Arial" panose="020B0604020202020204" pitchFamily="34" charset="0"/>
              <a:buChar char="•"/>
              <a:defRPr sz="20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D584B4E0-1D45-7F4C-8B69-040A643953F9}"/>
              </a:ext>
            </a:extLst>
          </p:cNvPr>
          <p:cNvSpPr>
            <a:spLocks noGrp="1"/>
          </p:cNvSpPr>
          <p:nvPr>
            <p:ph sz="half" idx="14" hasCustomPrompt="1"/>
          </p:nvPr>
        </p:nvSpPr>
        <p:spPr>
          <a:xfrm>
            <a:off x="3276600" y="1600200"/>
            <a:ext cx="2557876"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3" name="Content Placeholder 2">
            <a:extLst>
              <a:ext uri="{FF2B5EF4-FFF2-40B4-BE49-F238E27FC236}">
                <a16:creationId xmlns:a16="http://schemas.microsoft.com/office/drawing/2014/main" id="{EF605304-DBCD-3748-85C6-A5E16B775F69}"/>
              </a:ext>
            </a:extLst>
          </p:cNvPr>
          <p:cNvSpPr>
            <a:spLocks noGrp="1"/>
          </p:cNvSpPr>
          <p:nvPr>
            <p:ph sz="half" idx="15" hasCustomPrompt="1"/>
          </p:nvPr>
        </p:nvSpPr>
        <p:spPr>
          <a:xfrm>
            <a:off x="3276600" y="2275840"/>
            <a:ext cx="2557876" cy="3759835"/>
          </a:xfrm>
        </p:spPr>
        <p:txBody>
          <a:bodyPr/>
          <a:lstStyle>
            <a:lvl1pPr>
              <a:lnSpc>
                <a:spcPct val="114000"/>
              </a:lnSpc>
              <a:defRPr sz="1300"/>
            </a:lvl1pPr>
            <a:lvl2pPr>
              <a:lnSpc>
                <a:spcPct val="110000"/>
              </a:lnSpc>
              <a:defRPr sz="2400" b="1">
                <a:solidFill>
                  <a:schemeClr val="bg1"/>
                </a:solidFill>
              </a:defRPr>
            </a:lvl2pPr>
            <a:lvl3pPr>
              <a:lnSpc>
                <a:spcPct val="110000"/>
              </a:lnSpc>
              <a:defRPr sz="2400" b="1">
                <a:solidFill>
                  <a:schemeClr val="bg1"/>
                </a:solidFill>
              </a:defRPr>
            </a:lvl3pPr>
            <a:lvl4pPr>
              <a:lnSpc>
                <a:spcPct val="110000"/>
              </a:lnSpc>
              <a:defRPr sz="2000" b="1">
                <a:solidFill>
                  <a:schemeClr val="bg1"/>
                </a:solidFill>
              </a:defRPr>
            </a:lvl4pPr>
            <a:lvl5pPr>
              <a:lnSpc>
                <a:spcPct val="110000"/>
              </a:lnSpc>
              <a:defRPr sz="20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2C47CF12-2E39-E641-887C-6F609AC11D46}"/>
              </a:ext>
            </a:extLst>
          </p:cNvPr>
          <p:cNvSpPr>
            <a:spLocks noGrp="1"/>
          </p:cNvSpPr>
          <p:nvPr>
            <p:ph sz="half" idx="16" hasCustomPrompt="1"/>
          </p:nvPr>
        </p:nvSpPr>
        <p:spPr>
          <a:xfrm>
            <a:off x="6096000" y="1600200"/>
            <a:ext cx="2557876"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6" name="Content Placeholder 2">
            <a:extLst>
              <a:ext uri="{FF2B5EF4-FFF2-40B4-BE49-F238E27FC236}">
                <a16:creationId xmlns:a16="http://schemas.microsoft.com/office/drawing/2014/main" id="{79D94CEF-1056-8242-A962-7A37EEC93484}"/>
              </a:ext>
            </a:extLst>
          </p:cNvPr>
          <p:cNvSpPr>
            <a:spLocks noGrp="1"/>
          </p:cNvSpPr>
          <p:nvPr>
            <p:ph sz="half" idx="17" hasCustomPrompt="1"/>
          </p:nvPr>
        </p:nvSpPr>
        <p:spPr>
          <a:xfrm>
            <a:off x="6096000" y="2275840"/>
            <a:ext cx="2557876" cy="3759835"/>
          </a:xfrm>
        </p:spPr>
        <p:txBody>
          <a:bodyPr/>
          <a:lstStyle>
            <a:lvl1pPr>
              <a:lnSpc>
                <a:spcPct val="114000"/>
              </a:lnSpc>
              <a:defRPr sz="1300"/>
            </a:lvl1pPr>
            <a:lvl2pPr>
              <a:lnSpc>
                <a:spcPct val="110000"/>
              </a:lnSpc>
              <a:defRPr sz="2400" b="1">
                <a:solidFill>
                  <a:schemeClr val="bg1"/>
                </a:solidFill>
              </a:defRPr>
            </a:lvl2pPr>
            <a:lvl3pPr marL="628650" indent="-280988">
              <a:lnSpc>
                <a:spcPct val="110000"/>
              </a:lnSpc>
              <a:buFont typeface="Arial" panose="020B0604020202020204" pitchFamily="34" charset="0"/>
              <a:buChar char="•"/>
              <a:defRPr sz="2400" b="1">
                <a:solidFill>
                  <a:schemeClr val="bg1"/>
                </a:solidFill>
              </a:defRPr>
            </a:lvl3pPr>
            <a:lvl4pPr marL="920750" indent="-233363">
              <a:lnSpc>
                <a:spcPct val="110000"/>
              </a:lnSpc>
              <a:buFont typeface="Arial" panose="020B0604020202020204" pitchFamily="34" charset="0"/>
              <a:buChar char="•"/>
              <a:defRPr sz="2000" b="1">
                <a:solidFill>
                  <a:schemeClr val="bg1"/>
                </a:solidFill>
              </a:defRPr>
            </a:lvl4pPr>
            <a:lvl5pPr marL="1377950" indent="-457200">
              <a:lnSpc>
                <a:spcPct val="110000"/>
              </a:lnSpc>
              <a:buFont typeface="Arial" panose="020B0604020202020204" pitchFamily="34" charset="0"/>
              <a:buChar char="•"/>
              <a:defRPr sz="20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78BBF703-53D6-0B4A-9C09-3F32B97C3218}"/>
              </a:ext>
            </a:extLst>
          </p:cNvPr>
          <p:cNvSpPr>
            <a:spLocks noGrp="1"/>
          </p:cNvSpPr>
          <p:nvPr>
            <p:ph sz="half" idx="18" hasCustomPrompt="1"/>
          </p:nvPr>
        </p:nvSpPr>
        <p:spPr>
          <a:xfrm>
            <a:off x="8915400" y="1600200"/>
            <a:ext cx="2557876"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22" name="Content Placeholder 2">
            <a:extLst>
              <a:ext uri="{FF2B5EF4-FFF2-40B4-BE49-F238E27FC236}">
                <a16:creationId xmlns:a16="http://schemas.microsoft.com/office/drawing/2014/main" id="{F41794F8-3551-B348-A439-E14CD5D02352}"/>
              </a:ext>
            </a:extLst>
          </p:cNvPr>
          <p:cNvSpPr>
            <a:spLocks noGrp="1"/>
          </p:cNvSpPr>
          <p:nvPr>
            <p:ph sz="half" idx="19" hasCustomPrompt="1"/>
          </p:nvPr>
        </p:nvSpPr>
        <p:spPr>
          <a:xfrm>
            <a:off x="8915400" y="2275840"/>
            <a:ext cx="2557876" cy="3759835"/>
          </a:xfrm>
        </p:spPr>
        <p:txBody>
          <a:bodyPr/>
          <a:lstStyle>
            <a:lvl1pPr>
              <a:lnSpc>
                <a:spcPct val="114000"/>
              </a:lnSpc>
              <a:defRPr sz="1300"/>
            </a:lvl1pPr>
            <a:lvl2pPr>
              <a:lnSpc>
                <a:spcPct val="110000"/>
              </a:lnSpc>
              <a:defRPr sz="2400" b="1">
                <a:solidFill>
                  <a:schemeClr val="bg1"/>
                </a:solidFill>
              </a:defRPr>
            </a:lvl2pPr>
            <a:lvl3pPr marL="628650" indent="-280988">
              <a:lnSpc>
                <a:spcPct val="110000"/>
              </a:lnSpc>
              <a:buFont typeface="Arial" panose="020B0604020202020204" pitchFamily="34" charset="0"/>
              <a:buChar char="•"/>
              <a:defRPr sz="2400" b="1">
                <a:solidFill>
                  <a:schemeClr val="bg1"/>
                </a:solidFill>
              </a:defRPr>
            </a:lvl3pPr>
            <a:lvl4pPr marL="920750" indent="-233363">
              <a:lnSpc>
                <a:spcPct val="110000"/>
              </a:lnSpc>
              <a:buFont typeface="Arial" panose="020B0604020202020204" pitchFamily="34" charset="0"/>
              <a:buChar char="•"/>
              <a:defRPr sz="2000" b="1">
                <a:solidFill>
                  <a:schemeClr val="bg1"/>
                </a:solidFill>
              </a:defRPr>
            </a:lvl4pPr>
            <a:lvl5pPr marL="1377950" indent="-457200">
              <a:lnSpc>
                <a:spcPct val="110000"/>
              </a:lnSpc>
              <a:buFont typeface="Arial" panose="020B0604020202020204" pitchFamily="34" charset="0"/>
              <a:buChar char="•"/>
              <a:defRPr sz="20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sign&#10;&#10;Description automatically generated">
            <a:extLst>
              <a:ext uri="{FF2B5EF4-FFF2-40B4-BE49-F238E27FC236}">
                <a16:creationId xmlns:a16="http://schemas.microsoft.com/office/drawing/2014/main" id="{1E591E26-CF5F-B2AF-0CA1-9AF5E6E9AD27}"/>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5" name="Picture 4" descr="A logo with a cross and a dome&#10;&#10;AI-generated content may be incorrect.">
            <a:extLst>
              <a:ext uri="{FF2B5EF4-FFF2-40B4-BE49-F238E27FC236}">
                <a16:creationId xmlns:a16="http://schemas.microsoft.com/office/drawing/2014/main" id="{2F52E612-CDC8-F8AC-50E4-448DCFA3FF9E}"/>
              </a:ext>
            </a:extLst>
          </p:cNvPr>
          <p:cNvPicPr>
            <a:picLocks noChangeAspect="1"/>
          </p:cNvPicPr>
          <p:nvPr userDrawn="1"/>
        </p:nvPicPr>
        <p:blipFill>
          <a:blip r:embed="rId3"/>
          <a:stretch>
            <a:fillRect/>
          </a:stretch>
        </p:blipFill>
        <p:spPr>
          <a:xfrm>
            <a:off x="11495070" y="6179840"/>
            <a:ext cx="494536" cy="487667"/>
          </a:xfrm>
          <a:prstGeom prst="rect">
            <a:avLst/>
          </a:prstGeom>
        </p:spPr>
      </p:pic>
    </p:spTree>
    <p:extLst>
      <p:ext uri="{BB962C8B-B14F-4D97-AF65-F5344CB8AC3E}">
        <p14:creationId xmlns:p14="http://schemas.microsoft.com/office/powerpoint/2010/main" val="39091153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A24567-35BB-F34C-BE28-2F27CD24E637}"/>
              </a:ext>
            </a:extLst>
          </p:cNvPr>
          <p:cNvSpPr>
            <a:spLocks noGrp="1"/>
          </p:cNvSpPr>
          <p:nvPr>
            <p:ph type="title"/>
          </p:nvPr>
        </p:nvSpPr>
        <p:spPr>
          <a:xfrm>
            <a:off x="423864" y="457200"/>
            <a:ext cx="8507412" cy="1143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1894BC-F12D-D64A-B25C-00D4DE20FA4F}"/>
              </a:ext>
            </a:extLst>
          </p:cNvPr>
          <p:cNvSpPr>
            <a:spLocks noGrp="1"/>
          </p:cNvSpPr>
          <p:nvPr>
            <p:ph type="body" idx="1"/>
          </p:nvPr>
        </p:nvSpPr>
        <p:spPr>
          <a:xfrm>
            <a:off x="423863" y="1600199"/>
            <a:ext cx="8507412" cy="443547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2AE3F34-D11C-3540-B14F-649A3DCD4AD3}"/>
              </a:ext>
            </a:extLst>
          </p:cNvPr>
          <p:cNvSpPr>
            <a:spLocks noGrp="1"/>
          </p:cNvSpPr>
          <p:nvPr>
            <p:ph type="ftr" sz="quarter" idx="3"/>
          </p:nvPr>
        </p:nvSpPr>
        <p:spPr>
          <a:xfrm>
            <a:off x="922606" y="6362700"/>
            <a:ext cx="5173394" cy="495300"/>
          </a:xfrm>
          <a:prstGeom prst="rect">
            <a:avLst/>
          </a:prstGeom>
        </p:spPr>
        <p:txBody>
          <a:bodyPr vert="horz" lIns="0" tIns="0" rIns="0" bIns="0" rtlCol="0" anchor="t" anchorCtr="0">
            <a:noAutofit/>
          </a:bodyPr>
          <a:lstStyle>
            <a:lvl1pPr algn="l">
              <a:defRPr sz="800">
                <a:solidFill>
                  <a:schemeClr val="accent1"/>
                </a:solidFill>
                <a:latin typeface="Arial" panose="020B0604020202020204" pitchFamily="34" charset="0"/>
                <a:cs typeface="Arial" panose="020B0604020202020204" pitchFamily="34" charset="0"/>
              </a:defRPr>
            </a:lvl1pPr>
          </a:lstStyle>
          <a:p>
            <a:r>
              <a:rPr lang="en-US"/>
              <a:t>PowerPoint template guidelines and examples</a:t>
            </a:r>
            <a:endParaRPr lang="en-US" dirty="0"/>
          </a:p>
        </p:txBody>
      </p:sp>
      <p:sp>
        <p:nvSpPr>
          <p:cNvPr id="6" name="Slide Number Placeholder 5">
            <a:extLst>
              <a:ext uri="{FF2B5EF4-FFF2-40B4-BE49-F238E27FC236}">
                <a16:creationId xmlns:a16="http://schemas.microsoft.com/office/drawing/2014/main" id="{41A719F2-77FF-6F4D-8225-B37BCFBB2991}"/>
              </a:ext>
            </a:extLst>
          </p:cNvPr>
          <p:cNvSpPr>
            <a:spLocks noGrp="1"/>
          </p:cNvSpPr>
          <p:nvPr>
            <p:ph type="sldNum" sz="quarter" idx="4"/>
          </p:nvPr>
        </p:nvSpPr>
        <p:spPr>
          <a:xfrm>
            <a:off x="8931275" y="6362700"/>
            <a:ext cx="2833688" cy="495300"/>
          </a:xfrm>
          <a:prstGeom prst="rect">
            <a:avLst/>
          </a:prstGeom>
        </p:spPr>
        <p:txBody>
          <a:bodyPr vert="horz" lIns="0" tIns="0" rIns="0" bIns="0" rtlCol="0" anchor="t" anchorCtr="0"/>
          <a:lstStyle>
            <a:lvl1pPr algn="r">
              <a:defRPr sz="1000">
                <a:solidFill>
                  <a:schemeClr val="accent1"/>
                </a:solidFill>
                <a:latin typeface="Arial" panose="020B0604020202020204" pitchFamily="34" charset="0"/>
                <a:cs typeface="Arial" panose="020B0604020202020204" pitchFamily="34" charset="0"/>
              </a:defRPr>
            </a:lvl1pPr>
          </a:lstStyle>
          <a:p>
            <a:fld id="{61ADE5DC-7D63-DF48-9E5C-D85B8F0CA549}" type="slidenum">
              <a:rPr lang="en-US" smtClean="0"/>
              <a:pPr/>
              <a:t>‹#›</a:t>
            </a:fld>
            <a:endParaRPr lang="en-US" dirty="0"/>
          </a:p>
        </p:txBody>
      </p:sp>
    </p:spTree>
    <p:extLst>
      <p:ext uri="{BB962C8B-B14F-4D97-AF65-F5344CB8AC3E}">
        <p14:creationId xmlns:p14="http://schemas.microsoft.com/office/powerpoint/2010/main" val="2430904997"/>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 id="2147483889" r:id="rId20"/>
    <p:sldLayoutId id="2147483890" r:id="rId21"/>
    <p:sldLayoutId id="2147483891" r:id="rId22"/>
    <p:sldLayoutId id="2147483892" r:id="rId23"/>
    <p:sldLayoutId id="2147483893" r:id="rId24"/>
    <p:sldLayoutId id="2147483895" r:id="rId25"/>
    <p:sldLayoutId id="2147483717" r:id="rId26"/>
    <p:sldLayoutId id="2147483718" r:id="rId27"/>
    <p:sldLayoutId id="2147483689" r:id="rId28"/>
    <p:sldLayoutId id="2147483660" r:id="rId29"/>
    <p:sldLayoutId id="2147483691" r:id="rId30"/>
    <p:sldLayoutId id="2147483683" r:id="rId31"/>
    <p:sldLayoutId id="2147483662" r:id="rId32"/>
    <p:sldLayoutId id="2147483663" r:id="rId33"/>
    <p:sldLayoutId id="2147483684" r:id="rId34"/>
    <p:sldLayoutId id="2147483688" r:id="rId35"/>
    <p:sldLayoutId id="2147483657" r:id="rId36"/>
    <p:sldLayoutId id="2147483687" r:id="rId37"/>
    <p:sldLayoutId id="2147483651" r:id="rId38"/>
    <p:sldLayoutId id="2147483664" r:id="rId39"/>
    <p:sldLayoutId id="2147483665" r:id="rId40"/>
    <p:sldLayoutId id="2147483666" r:id="rId41"/>
    <p:sldLayoutId id="2147483667" r:id="rId42"/>
    <p:sldLayoutId id="2147483668" r:id="rId43"/>
    <p:sldLayoutId id="2147483669" r:id="rId44"/>
    <p:sldLayoutId id="2147483670" r:id="rId45"/>
    <p:sldLayoutId id="2147483671" r:id="rId46"/>
    <p:sldLayoutId id="2147483672" r:id="rId47"/>
    <p:sldLayoutId id="2147483673" r:id="rId48"/>
    <p:sldLayoutId id="2147483674" r:id="rId49"/>
    <p:sldLayoutId id="2147483675" r:id="rId50"/>
    <p:sldLayoutId id="2147483676" r:id="rId51"/>
    <p:sldLayoutId id="2147483677" r:id="rId52"/>
    <p:sldLayoutId id="2147483678" r:id="rId53"/>
    <p:sldLayoutId id="2147483679" r:id="rId54"/>
    <p:sldLayoutId id="2147483680" r:id="rId55"/>
    <p:sldLayoutId id="2147483681" r:id="rId56"/>
    <p:sldLayoutId id="2147483682" r:id="rId57"/>
  </p:sldLayoutIdLst>
  <p:hf sldNum="0" hdr="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Arial" panose="020B0604020202020204" pitchFamily="34" charset="0"/>
        </a:defRPr>
      </a:lvl1pPr>
    </p:titleStyle>
    <p:bodyStyle>
      <a:lvl1pPr marL="0" indent="0" algn="l" defTabSz="914400" rtl="0" eaLnBrk="1" latinLnBrk="0" hangingPunct="1">
        <a:lnSpc>
          <a:spcPct val="110000"/>
        </a:lnSpc>
        <a:spcBef>
          <a:spcPts val="0"/>
        </a:spcBef>
        <a:buFont typeface="Arial" panose="020B0604020202020204" pitchFamily="34" charset="0"/>
        <a:buNone/>
        <a:defRPr sz="2800" b="1" kern="1200">
          <a:solidFill>
            <a:schemeClr val="tx2"/>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1200"/>
        </a:spcAft>
        <a:buFont typeface="Arial" panose="020B0604020202020204" pitchFamily="34" charset="0"/>
        <a:buNone/>
        <a:tabLst/>
        <a:defRPr sz="2800" b="1" kern="1200">
          <a:solidFill>
            <a:schemeClr val="tx2"/>
          </a:solidFill>
          <a:latin typeface="+mn-lt"/>
          <a:ea typeface="+mn-ea"/>
          <a:cs typeface="Arial" panose="020B0604020202020204" pitchFamily="34" charset="0"/>
        </a:defRPr>
      </a:lvl2pPr>
      <a:lvl3pPr marL="628650" indent="-280988" algn="l" defTabSz="914400" rtl="0" eaLnBrk="1" latinLnBrk="0" hangingPunct="1">
        <a:lnSpc>
          <a:spcPct val="110000"/>
        </a:lnSpc>
        <a:spcBef>
          <a:spcPts val="0"/>
        </a:spcBef>
        <a:spcAft>
          <a:spcPts val="600"/>
        </a:spcAft>
        <a:buSzPct val="100000"/>
        <a:buFont typeface="Arial" panose="020B0604020202020204" pitchFamily="34" charset="0"/>
        <a:buChar char="•"/>
        <a:tabLst/>
        <a:defRPr sz="2800" b="1" kern="1200">
          <a:solidFill>
            <a:schemeClr val="tx2"/>
          </a:solidFill>
          <a:latin typeface="+mn-lt"/>
          <a:ea typeface="+mn-ea"/>
          <a:cs typeface="Arial" panose="020B0604020202020204" pitchFamily="34" charset="0"/>
        </a:defRPr>
      </a:lvl3pPr>
      <a:lvl4pPr marL="920750" indent="-233363" algn="l" defTabSz="914400" rtl="0" eaLnBrk="1" latinLnBrk="0" hangingPunct="1">
        <a:lnSpc>
          <a:spcPct val="110000"/>
        </a:lnSpc>
        <a:spcBef>
          <a:spcPts val="0"/>
        </a:spcBef>
        <a:spcAft>
          <a:spcPts val="600"/>
        </a:spcAft>
        <a:buSzPct val="100000"/>
        <a:buFont typeface="Arial" panose="020B0604020202020204" pitchFamily="34" charset="0"/>
        <a:buChar char="•"/>
        <a:tabLst/>
        <a:defRPr sz="2400" b="1" kern="1200">
          <a:solidFill>
            <a:schemeClr val="tx2"/>
          </a:solidFill>
          <a:latin typeface="+mn-lt"/>
          <a:ea typeface="+mn-ea"/>
          <a:cs typeface="Arial" panose="020B0604020202020204" pitchFamily="34" charset="0"/>
        </a:defRPr>
      </a:lvl4pPr>
      <a:lvl5pPr marL="1377950" indent="-457200" algn="l" defTabSz="914400" rtl="0" eaLnBrk="1" latinLnBrk="0" hangingPunct="1">
        <a:lnSpc>
          <a:spcPct val="110000"/>
        </a:lnSpc>
        <a:spcBef>
          <a:spcPts val="0"/>
        </a:spcBef>
        <a:spcAft>
          <a:spcPts val="600"/>
        </a:spcAft>
        <a:buSzPct val="100000"/>
        <a:buFont typeface="Arial" panose="020B0604020202020204" pitchFamily="34" charset="0"/>
        <a:buChar char="•"/>
        <a:tabLst/>
        <a:defRPr sz="2400" b="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5" orient="horz" pos="2160">
          <p15:clr>
            <a:srgbClr val="F26B43"/>
          </p15:clr>
        </p15:guide>
        <p15:guide id="16" pos="3840">
          <p15:clr>
            <a:srgbClr val="F26B43"/>
          </p15:clr>
        </p15:guide>
        <p15:guide id="17" orient="horz" pos="288">
          <p15:clr>
            <a:srgbClr val="F26B43"/>
          </p15:clr>
        </p15:guide>
        <p15:guide id="18" orient="horz" pos="1008">
          <p15:clr>
            <a:srgbClr val="F26B43"/>
          </p15:clr>
        </p15:guide>
        <p15:guide id="19" pos="267">
          <p15:clr>
            <a:srgbClr val="F26B43"/>
          </p15:clr>
        </p15:guide>
        <p15:guide id="20" orient="horz" pos="4008">
          <p15:clr>
            <a:srgbClr val="F26B43"/>
          </p15:clr>
        </p15:guide>
        <p15:guide id="21" pos="7411">
          <p15:clr>
            <a:srgbClr val="F26B43"/>
          </p15:clr>
        </p15:guide>
        <p15:guide id="22" pos="5626">
          <p15:clr>
            <a:srgbClr val="F26B43"/>
          </p15:clr>
        </p15:guide>
        <p15:guide id="23" pos="2053">
          <p15:clr>
            <a:srgbClr val="F26B43"/>
          </p15:clr>
        </p15:guide>
        <p15:guide id="24" orient="horz" pos="1558">
          <p15:clr>
            <a:srgbClr val="F26B43"/>
          </p15:clr>
        </p15:guide>
        <p15:guide id="25" orient="horz" pos="3802">
          <p15:clr>
            <a:srgbClr val="F26B43"/>
          </p15:clr>
        </p15:guide>
        <p15:guide id="2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990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997D0-F10F-5FC6-B25E-CA8E604C36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3DF4B-547C-1890-F4F0-E326BDDA4302}"/>
              </a:ext>
            </a:extLst>
          </p:cNvPr>
          <p:cNvSpPr>
            <a:spLocks noGrp="1"/>
          </p:cNvSpPr>
          <p:nvPr>
            <p:ph type="title"/>
          </p:nvPr>
        </p:nvSpPr>
        <p:spPr/>
        <p:txBody>
          <a:bodyPr/>
          <a:lstStyle/>
          <a:p>
            <a:r>
              <a:rPr lang="en-US" dirty="0">
                <a:latin typeface="Bookman Old Style" panose="02050604050505020204" pitchFamily="18" charset="0"/>
              </a:rPr>
              <a:t>Understanding your Team</a:t>
            </a:r>
            <a:endParaRPr lang="en-US" dirty="0"/>
          </a:p>
        </p:txBody>
      </p:sp>
      <p:sp>
        <p:nvSpPr>
          <p:cNvPr id="3" name="Content Placeholder 3">
            <a:extLst>
              <a:ext uri="{FF2B5EF4-FFF2-40B4-BE49-F238E27FC236}">
                <a16:creationId xmlns:a16="http://schemas.microsoft.com/office/drawing/2014/main" id="{5E4E0746-CB35-11D8-6378-D928E5704F67}"/>
              </a:ext>
            </a:extLst>
          </p:cNvPr>
          <p:cNvSpPr txBox="1">
            <a:spLocks/>
          </p:cNvSpPr>
          <p:nvPr/>
        </p:nvSpPr>
        <p:spPr>
          <a:xfrm>
            <a:off x="6705909" y="3977563"/>
            <a:ext cx="4190690" cy="2206261"/>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Advocate</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Recorder</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Warden</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Guards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Trustees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en-US" sz="2400" b="1" i="0" u="none" strike="noStrike" kern="1200" cap="none" spc="0" normalizeH="0" baseline="0" noProof="0" dirty="0">
              <a:ln>
                <a:noFill/>
              </a:ln>
              <a:solidFill>
                <a:sysClr val="windowText" lastClr="000000">
                  <a:lumMod val="85000"/>
                  <a:lumOff val="15000"/>
                </a:sysClr>
              </a:solidFill>
              <a:effectLst/>
              <a:uLnTx/>
              <a:uFillTx/>
              <a:latin typeface="Garamond" panose="02020404030301010803"/>
              <a:ea typeface="+mn-ea"/>
              <a:cs typeface="+mn-cs"/>
            </a:endParaRPr>
          </a:p>
        </p:txBody>
      </p:sp>
      <p:sp>
        <p:nvSpPr>
          <p:cNvPr id="5" name="Content Placeholder 3">
            <a:extLst>
              <a:ext uri="{FF2B5EF4-FFF2-40B4-BE49-F238E27FC236}">
                <a16:creationId xmlns:a16="http://schemas.microsoft.com/office/drawing/2014/main" id="{23EDD024-DF6E-DBB5-7F98-D0ED64383C44}"/>
              </a:ext>
            </a:extLst>
          </p:cNvPr>
          <p:cNvSpPr txBox="1">
            <a:spLocks/>
          </p:cNvSpPr>
          <p:nvPr/>
        </p:nvSpPr>
        <p:spPr>
          <a:xfrm>
            <a:off x="1619572" y="3977563"/>
            <a:ext cx="3432875" cy="22062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Clr>
                <a:srgbClr val="83992A"/>
              </a:buClr>
            </a:pPr>
            <a:r>
              <a:rPr lang="en-US" sz="2000" b="1" dirty="0">
                <a:solidFill>
                  <a:schemeClr val="bg1"/>
                </a:solidFill>
                <a:latin typeface="Georgia" panose="02040502050405020303" pitchFamily="18" charset="0"/>
              </a:rPr>
              <a:t>The Treasurer</a:t>
            </a:r>
          </a:p>
          <a:p>
            <a:pPr>
              <a:buClr>
                <a:srgbClr val="83992A"/>
              </a:buClr>
            </a:pPr>
            <a:endParaRPr lang="en-US" b="1" dirty="0">
              <a:solidFill>
                <a:prstClr val="black">
                  <a:lumMod val="85000"/>
                  <a:lumOff val="15000"/>
                </a:prstClr>
              </a:solidFill>
              <a:latin typeface="Garamond" panose="02020404030301010803"/>
            </a:endParaRPr>
          </a:p>
        </p:txBody>
      </p:sp>
    </p:spTree>
    <p:extLst>
      <p:ext uri="{BB962C8B-B14F-4D97-AF65-F5344CB8AC3E}">
        <p14:creationId xmlns:p14="http://schemas.microsoft.com/office/powerpoint/2010/main" val="48465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5EA2A-D336-316D-9A58-469729AA7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50F6DC-0A95-7C51-FA86-7622BF48769F}"/>
              </a:ext>
            </a:extLst>
          </p:cNvPr>
          <p:cNvSpPr>
            <a:spLocks noGrp="1"/>
          </p:cNvSpPr>
          <p:nvPr>
            <p:ph type="title"/>
          </p:nvPr>
        </p:nvSpPr>
        <p:spPr/>
        <p:txBody>
          <a:bodyPr/>
          <a:lstStyle/>
          <a:p>
            <a:r>
              <a:rPr lang="en-US" dirty="0">
                <a:latin typeface="Bookman Old Style" panose="02050604050505020204" pitchFamily="18" charset="0"/>
              </a:rPr>
              <a:t>Understanding your Team</a:t>
            </a:r>
            <a:endParaRPr lang="en-US" dirty="0"/>
          </a:p>
        </p:txBody>
      </p:sp>
      <p:sp>
        <p:nvSpPr>
          <p:cNvPr id="3" name="Content Placeholder 3">
            <a:extLst>
              <a:ext uri="{FF2B5EF4-FFF2-40B4-BE49-F238E27FC236}">
                <a16:creationId xmlns:a16="http://schemas.microsoft.com/office/drawing/2014/main" id="{49C5CAD2-3DBF-2654-7613-9A92C2505EC6}"/>
              </a:ext>
            </a:extLst>
          </p:cNvPr>
          <p:cNvSpPr txBox="1">
            <a:spLocks/>
          </p:cNvSpPr>
          <p:nvPr/>
        </p:nvSpPr>
        <p:spPr>
          <a:xfrm>
            <a:off x="6705909" y="3977563"/>
            <a:ext cx="4190690" cy="2206261"/>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Advocate</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Recorder</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Warden</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Guards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Trustees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en-US" sz="2400" b="1" i="0" u="none" strike="noStrike" kern="1200" cap="none" spc="0" normalizeH="0" baseline="0" noProof="0" dirty="0">
              <a:ln>
                <a:noFill/>
              </a:ln>
              <a:solidFill>
                <a:sysClr val="windowText" lastClr="000000">
                  <a:lumMod val="85000"/>
                  <a:lumOff val="15000"/>
                </a:sysClr>
              </a:solidFill>
              <a:effectLst/>
              <a:uLnTx/>
              <a:uFillTx/>
              <a:latin typeface="Garamond" panose="02020404030301010803"/>
              <a:ea typeface="+mn-ea"/>
              <a:cs typeface="+mn-cs"/>
            </a:endParaRPr>
          </a:p>
        </p:txBody>
      </p:sp>
      <p:sp>
        <p:nvSpPr>
          <p:cNvPr id="5" name="Content Placeholder 3">
            <a:extLst>
              <a:ext uri="{FF2B5EF4-FFF2-40B4-BE49-F238E27FC236}">
                <a16:creationId xmlns:a16="http://schemas.microsoft.com/office/drawing/2014/main" id="{A1C38B1B-1B90-3DB5-CABD-D59813EDEDEF}"/>
              </a:ext>
            </a:extLst>
          </p:cNvPr>
          <p:cNvSpPr txBox="1">
            <a:spLocks/>
          </p:cNvSpPr>
          <p:nvPr/>
        </p:nvSpPr>
        <p:spPr>
          <a:xfrm>
            <a:off x="1619572" y="3977563"/>
            <a:ext cx="3432875" cy="22062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000" b="1" dirty="0">
                <a:solidFill>
                  <a:schemeClr val="bg1"/>
                </a:solidFill>
                <a:latin typeface="Georgia" panose="02040502050405020303" pitchFamily="18" charset="0"/>
              </a:rPr>
              <a:t>The Financial Secretary</a:t>
            </a:r>
          </a:p>
          <a:p>
            <a:r>
              <a:rPr lang="en-US" sz="2000" dirty="0">
                <a:solidFill>
                  <a:schemeClr val="bg1"/>
                </a:solidFill>
                <a:latin typeface="Georgia" panose="02040502050405020303" pitchFamily="18" charset="0"/>
              </a:rPr>
              <a:t>The Treasurer</a:t>
            </a:r>
          </a:p>
          <a:p>
            <a:pPr>
              <a:buClr>
                <a:srgbClr val="83992A"/>
              </a:buClr>
            </a:pPr>
            <a:endParaRPr lang="en-US" b="1" dirty="0">
              <a:solidFill>
                <a:prstClr val="black">
                  <a:lumMod val="85000"/>
                  <a:lumOff val="15000"/>
                </a:prstClr>
              </a:solidFill>
              <a:latin typeface="Garamond" panose="02020404030301010803"/>
            </a:endParaRPr>
          </a:p>
        </p:txBody>
      </p:sp>
    </p:spTree>
    <p:extLst>
      <p:ext uri="{BB962C8B-B14F-4D97-AF65-F5344CB8AC3E}">
        <p14:creationId xmlns:p14="http://schemas.microsoft.com/office/powerpoint/2010/main" val="3198725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0ED93-9FFF-F740-A49E-80F204055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576B3-690C-8043-39E2-0F7A6BA297BB}"/>
              </a:ext>
            </a:extLst>
          </p:cNvPr>
          <p:cNvSpPr>
            <a:spLocks noGrp="1"/>
          </p:cNvSpPr>
          <p:nvPr>
            <p:ph type="title"/>
          </p:nvPr>
        </p:nvSpPr>
        <p:spPr/>
        <p:txBody>
          <a:bodyPr/>
          <a:lstStyle/>
          <a:p>
            <a:r>
              <a:rPr lang="en-US" dirty="0">
                <a:latin typeface="Bookman Old Style" panose="02050604050505020204" pitchFamily="18" charset="0"/>
              </a:rPr>
              <a:t>Understanding your Team</a:t>
            </a:r>
            <a:endParaRPr lang="en-US" dirty="0"/>
          </a:p>
        </p:txBody>
      </p:sp>
      <p:sp>
        <p:nvSpPr>
          <p:cNvPr id="3" name="Content Placeholder 3">
            <a:extLst>
              <a:ext uri="{FF2B5EF4-FFF2-40B4-BE49-F238E27FC236}">
                <a16:creationId xmlns:a16="http://schemas.microsoft.com/office/drawing/2014/main" id="{D3B87360-CD60-09AC-06FD-84493A287D9F}"/>
              </a:ext>
            </a:extLst>
          </p:cNvPr>
          <p:cNvSpPr txBox="1">
            <a:spLocks/>
          </p:cNvSpPr>
          <p:nvPr/>
        </p:nvSpPr>
        <p:spPr>
          <a:xfrm>
            <a:off x="6705909" y="3977563"/>
            <a:ext cx="4190690" cy="2206261"/>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Advocate</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Recorder</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Warden</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Guards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Trustees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en-US" sz="2400" b="1" i="0" u="none" strike="noStrike" kern="1200" cap="none" spc="0" normalizeH="0" baseline="0" noProof="0" dirty="0">
              <a:ln>
                <a:noFill/>
              </a:ln>
              <a:solidFill>
                <a:sysClr val="windowText" lastClr="000000">
                  <a:lumMod val="85000"/>
                  <a:lumOff val="15000"/>
                </a:sysClr>
              </a:solidFill>
              <a:effectLst/>
              <a:uLnTx/>
              <a:uFillTx/>
              <a:latin typeface="Garamond" panose="02020404030301010803"/>
              <a:ea typeface="+mn-ea"/>
              <a:cs typeface="+mn-cs"/>
            </a:endParaRPr>
          </a:p>
        </p:txBody>
      </p:sp>
      <p:sp>
        <p:nvSpPr>
          <p:cNvPr id="5" name="Content Placeholder 3">
            <a:extLst>
              <a:ext uri="{FF2B5EF4-FFF2-40B4-BE49-F238E27FC236}">
                <a16:creationId xmlns:a16="http://schemas.microsoft.com/office/drawing/2014/main" id="{3D2F1B5A-A4DF-EFA4-FA78-34C57749BC02}"/>
              </a:ext>
            </a:extLst>
          </p:cNvPr>
          <p:cNvSpPr txBox="1">
            <a:spLocks/>
          </p:cNvSpPr>
          <p:nvPr/>
        </p:nvSpPr>
        <p:spPr>
          <a:xfrm>
            <a:off x="1619572" y="3977563"/>
            <a:ext cx="3432875" cy="22062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000" b="1" dirty="0">
                <a:solidFill>
                  <a:schemeClr val="bg1"/>
                </a:solidFill>
                <a:latin typeface="Georgia" panose="02040502050405020303" pitchFamily="18" charset="0"/>
              </a:rPr>
              <a:t>The Chancellor</a:t>
            </a:r>
          </a:p>
          <a:p>
            <a:r>
              <a:rPr lang="en-US" sz="2000" dirty="0">
                <a:solidFill>
                  <a:schemeClr val="bg1"/>
                </a:solidFill>
                <a:latin typeface="Georgia" panose="02040502050405020303" pitchFamily="18" charset="0"/>
              </a:rPr>
              <a:t>The Financial Secretary</a:t>
            </a:r>
          </a:p>
          <a:p>
            <a:r>
              <a:rPr lang="en-US" sz="2000" dirty="0">
                <a:solidFill>
                  <a:schemeClr val="bg1"/>
                </a:solidFill>
                <a:latin typeface="Georgia" panose="02040502050405020303" pitchFamily="18" charset="0"/>
              </a:rPr>
              <a:t>The Treasurer</a:t>
            </a:r>
          </a:p>
          <a:p>
            <a:pPr>
              <a:buClr>
                <a:srgbClr val="83992A"/>
              </a:buClr>
            </a:pPr>
            <a:endParaRPr lang="en-US" b="1" dirty="0">
              <a:solidFill>
                <a:prstClr val="black">
                  <a:lumMod val="85000"/>
                  <a:lumOff val="15000"/>
                </a:prstClr>
              </a:solidFill>
              <a:latin typeface="Garamond" panose="02020404030301010803"/>
            </a:endParaRPr>
          </a:p>
        </p:txBody>
      </p:sp>
    </p:spTree>
    <p:extLst>
      <p:ext uri="{BB962C8B-B14F-4D97-AF65-F5344CB8AC3E}">
        <p14:creationId xmlns:p14="http://schemas.microsoft.com/office/powerpoint/2010/main" val="449322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72776-C656-B030-4B23-44660A671D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747279-CDD1-0D6A-CD21-7AB0ED4CFAB6}"/>
              </a:ext>
            </a:extLst>
          </p:cNvPr>
          <p:cNvSpPr>
            <a:spLocks noGrp="1"/>
          </p:cNvSpPr>
          <p:nvPr>
            <p:ph type="title"/>
          </p:nvPr>
        </p:nvSpPr>
        <p:spPr/>
        <p:txBody>
          <a:bodyPr/>
          <a:lstStyle/>
          <a:p>
            <a:r>
              <a:rPr lang="en-US" dirty="0">
                <a:latin typeface="Bookman Old Style" panose="02050604050505020204" pitchFamily="18" charset="0"/>
              </a:rPr>
              <a:t>Understanding your Team</a:t>
            </a:r>
            <a:endParaRPr lang="en-US" dirty="0"/>
          </a:p>
        </p:txBody>
      </p:sp>
      <p:sp>
        <p:nvSpPr>
          <p:cNvPr id="3" name="Content Placeholder 3">
            <a:extLst>
              <a:ext uri="{FF2B5EF4-FFF2-40B4-BE49-F238E27FC236}">
                <a16:creationId xmlns:a16="http://schemas.microsoft.com/office/drawing/2014/main" id="{368FEB41-F9F8-B71A-E0F2-D97E0CE2F676}"/>
              </a:ext>
            </a:extLst>
          </p:cNvPr>
          <p:cNvSpPr txBox="1">
            <a:spLocks/>
          </p:cNvSpPr>
          <p:nvPr/>
        </p:nvSpPr>
        <p:spPr>
          <a:xfrm>
            <a:off x="6705909" y="3977563"/>
            <a:ext cx="4190690" cy="2206261"/>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Advocate</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Recorder</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Warden</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Guards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Trustees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en-US" sz="2400" b="1" i="0" u="none" strike="noStrike" kern="1200" cap="none" spc="0" normalizeH="0" baseline="0" noProof="0" dirty="0">
              <a:ln>
                <a:noFill/>
              </a:ln>
              <a:solidFill>
                <a:sysClr val="windowText" lastClr="000000">
                  <a:lumMod val="85000"/>
                  <a:lumOff val="15000"/>
                </a:sysClr>
              </a:solidFill>
              <a:effectLst/>
              <a:uLnTx/>
              <a:uFillTx/>
              <a:latin typeface="Garamond" panose="02020404030301010803"/>
              <a:ea typeface="+mn-ea"/>
              <a:cs typeface="+mn-cs"/>
            </a:endParaRPr>
          </a:p>
        </p:txBody>
      </p:sp>
      <p:sp>
        <p:nvSpPr>
          <p:cNvPr id="5" name="Content Placeholder 3">
            <a:extLst>
              <a:ext uri="{FF2B5EF4-FFF2-40B4-BE49-F238E27FC236}">
                <a16:creationId xmlns:a16="http://schemas.microsoft.com/office/drawing/2014/main" id="{8FDA4098-50BF-DC42-1AB1-9E4DAC0213BD}"/>
              </a:ext>
            </a:extLst>
          </p:cNvPr>
          <p:cNvSpPr txBox="1">
            <a:spLocks/>
          </p:cNvSpPr>
          <p:nvPr/>
        </p:nvSpPr>
        <p:spPr>
          <a:xfrm>
            <a:off x="1619572" y="3977563"/>
            <a:ext cx="3432875" cy="22062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000" b="1" dirty="0">
                <a:solidFill>
                  <a:schemeClr val="bg1"/>
                </a:solidFill>
                <a:latin typeface="Georgia" panose="02040502050405020303" pitchFamily="18" charset="0"/>
              </a:rPr>
              <a:t>The Deputy Grand Knight</a:t>
            </a:r>
          </a:p>
          <a:p>
            <a:r>
              <a:rPr lang="en-US" sz="2000" dirty="0">
                <a:solidFill>
                  <a:schemeClr val="bg1"/>
                </a:solidFill>
                <a:latin typeface="Georgia" panose="02040502050405020303" pitchFamily="18" charset="0"/>
              </a:rPr>
              <a:t>The Chancellor</a:t>
            </a:r>
          </a:p>
          <a:p>
            <a:r>
              <a:rPr lang="en-US" sz="2000" dirty="0">
                <a:solidFill>
                  <a:schemeClr val="bg1"/>
                </a:solidFill>
                <a:latin typeface="Georgia" panose="02040502050405020303" pitchFamily="18" charset="0"/>
              </a:rPr>
              <a:t>The Financial Secretary</a:t>
            </a:r>
          </a:p>
          <a:p>
            <a:r>
              <a:rPr lang="en-US" sz="2000" dirty="0">
                <a:solidFill>
                  <a:schemeClr val="bg1"/>
                </a:solidFill>
                <a:latin typeface="Georgia" panose="02040502050405020303" pitchFamily="18" charset="0"/>
              </a:rPr>
              <a:t>The Treasurer</a:t>
            </a:r>
          </a:p>
        </p:txBody>
      </p:sp>
    </p:spTree>
    <p:extLst>
      <p:ext uri="{BB962C8B-B14F-4D97-AF65-F5344CB8AC3E}">
        <p14:creationId xmlns:p14="http://schemas.microsoft.com/office/powerpoint/2010/main" val="3017305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2F6F2-0E97-A76B-8194-AB1D44615F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9AF00B-A71C-BBA8-D57D-2186AFA2AFDD}"/>
              </a:ext>
            </a:extLst>
          </p:cNvPr>
          <p:cNvSpPr>
            <a:spLocks noGrp="1"/>
          </p:cNvSpPr>
          <p:nvPr>
            <p:ph type="title"/>
          </p:nvPr>
        </p:nvSpPr>
        <p:spPr/>
        <p:txBody>
          <a:bodyPr/>
          <a:lstStyle/>
          <a:p>
            <a:r>
              <a:rPr lang="en-US" dirty="0">
                <a:latin typeface="Bookman Old Style" panose="02050604050505020204" pitchFamily="18" charset="0"/>
              </a:rPr>
              <a:t>Understanding your Team</a:t>
            </a:r>
            <a:endParaRPr lang="en-US" dirty="0"/>
          </a:p>
        </p:txBody>
      </p:sp>
      <p:sp>
        <p:nvSpPr>
          <p:cNvPr id="3" name="Content Placeholder 3">
            <a:extLst>
              <a:ext uri="{FF2B5EF4-FFF2-40B4-BE49-F238E27FC236}">
                <a16:creationId xmlns:a16="http://schemas.microsoft.com/office/drawing/2014/main" id="{0C9F8102-D0BE-695A-8C58-E9287A380FB8}"/>
              </a:ext>
            </a:extLst>
          </p:cNvPr>
          <p:cNvSpPr txBox="1">
            <a:spLocks/>
          </p:cNvSpPr>
          <p:nvPr/>
        </p:nvSpPr>
        <p:spPr>
          <a:xfrm>
            <a:off x="6705909" y="3977563"/>
            <a:ext cx="4190690" cy="2206261"/>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Advocate</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Recorder</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Warden</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Guards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Trustees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en-US" sz="2400" b="1" i="0" u="none" strike="noStrike" kern="1200" cap="none" spc="0" normalizeH="0" baseline="0" noProof="0" dirty="0">
              <a:ln>
                <a:noFill/>
              </a:ln>
              <a:solidFill>
                <a:sysClr val="windowText" lastClr="000000">
                  <a:lumMod val="85000"/>
                  <a:lumOff val="15000"/>
                </a:sysClr>
              </a:solidFill>
              <a:effectLst/>
              <a:uLnTx/>
              <a:uFillTx/>
              <a:latin typeface="Garamond" panose="02020404030301010803"/>
              <a:ea typeface="+mn-ea"/>
              <a:cs typeface="+mn-cs"/>
            </a:endParaRPr>
          </a:p>
        </p:txBody>
      </p:sp>
      <p:sp>
        <p:nvSpPr>
          <p:cNvPr id="5" name="Content Placeholder 3">
            <a:extLst>
              <a:ext uri="{FF2B5EF4-FFF2-40B4-BE49-F238E27FC236}">
                <a16:creationId xmlns:a16="http://schemas.microsoft.com/office/drawing/2014/main" id="{43F2CA8C-E668-B621-1758-B07A11CAC3A1}"/>
              </a:ext>
            </a:extLst>
          </p:cNvPr>
          <p:cNvSpPr txBox="1">
            <a:spLocks/>
          </p:cNvSpPr>
          <p:nvPr/>
        </p:nvSpPr>
        <p:spPr>
          <a:xfrm>
            <a:off x="1619572" y="3977563"/>
            <a:ext cx="3432875" cy="22062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buClr>
                <a:srgbClr val="83992A"/>
              </a:buClr>
              <a:defRPr/>
            </a:pPr>
            <a:r>
              <a:rPr lang="en-US" sz="2000" dirty="0">
                <a:solidFill>
                  <a:srgbClr val="FFFFFF"/>
                </a:solidFill>
                <a:latin typeface="Georgia" panose="02040502050405020303" pitchFamily="18" charset="0"/>
              </a:rPr>
              <a:t>The Deputy Grand Knight</a:t>
            </a:r>
          </a:p>
          <a:p>
            <a:pPr lvl="0">
              <a:buClr>
                <a:srgbClr val="83992A"/>
              </a:buClr>
              <a:defRPr/>
            </a:pPr>
            <a:r>
              <a:rPr lang="en-US" sz="2000" dirty="0">
                <a:solidFill>
                  <a:srgbClr val="FFFFFF"/>
                </a:solidFill>
                <a:latin typeface="Georgia" panose="02040502050405020303" pitchFamily="18" charset="0"/>
              </a:rPr>
              <a:t>The Chancellor</a:t>
            </a:r>
          </a:p>
          <a:p>
            <a:pPr lvl="0">
              <a:buClr>
                <a:srgbClr val="83992A"/>
              </a:buClr>
              <a:defRPr/>
            </a:pPr>
            <a:r>
              <a:rPr lang="en-US" sz="2000" dirty="0">
                <a:solidFill>
                  <a:srgbClr val="FFFFFF"/>
                </a:solidFill>
                <a:latin typeface="Georgia" panose="02040502050405020303" pitchFamily="18" charset="0"/>
              </a:rPr>
              <a:t>The Financial Secretary</a:t>
            </a:r>
          </a:p>
          <a:p>
            <a:pPr lvl="0">
              <a:buClr>
                <a:srgbClr val="83992A"/>
              </a:buClr>
              <a:defRPr/>
            </a:pPr>
            <a:r>
              <a:rPr lang="en-US" sz="2000" dirty="0">
                <a:solidFill>
                  <a:srgbClr val="FFFFFF"/>
                </a:solidFill>
                <a:latin typeface="Georgia" panose="02040502050405020303" pitchFamily="18" charset="0"/>
              </a:rPr>
              <a:t>The Treasurer</a:t>
            </a:r>
          </a:p>
        </p:txBody>
      </p:sp>
      <p:sp>
        <p:nvSpPr>
          <p:cNvPr id="8" name="TextBox 7">
            <a:extLst>
              <a:ext uri="{FF2B5EF4-FFF2-40B4-BE49-F238E27FC236}">
                <a16:creationId xmlns:a16="http://schemas.microsoft.com/office/drawing/2014/main" id="{6897C2B4-08E6-9271-3F50-2A23EC851DB1}"/>
              </a:ext>
            </a:extLst>
          </p:cNvPr>
          <p:cNvSpPr txBox="1"/>
          <p:nvPr/>
        </p:nvSpPr>
        <p:spPr>
          <a:xfrm>
            <a:off x="2625212" y="2434938"/>
            <a:ext cx="6941575"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bg1"/>
                </a:solidFill>
                <a:latin typeface="Georgia" panose="02040502050405020303" pitchFamily="18" charset="0"/>
              </a:rPr>
              <a:t>The Chaplain </a:t>
            </a:r>
            <a:r>
              <a:rPr lang="en-US" sz="2000" dirty="0">
                <a:solidFill>
                  <a:schemeClr val="bg1"/>
                </a:solidFill>
                <a:latin typeface="Georgia" panose="02040502050405020303" pitchFamily="18" charset="0"/>
              </a:rPr>
              <a:t>– Appointed by the Grand Knight</a:t>
            </a:r>
          </a:p>
          <a:p>
            <a:pPr marL="285750" indent="-285750">
              <a:buFont typeface="Arial" panose="020B0604020202020204" pitchFamily="34" charset="0"/>
              <a:buChar char="•"/>
            </a:pPr>
            <a:r>
              <a:rPr lang="en-US" sz="2000" b="1" dirty="0">
                <a:solidFill>
                  <a:schemeClr val="bg1"/>
                </a:solidFill>
                <a:latin typeface="Georgia" panose="02040502050405020303" pitchFamily="18" charset="0"/>
              </a:rPr>
              <a:t>Lecturer</a:t>
            </a:r>
            <a:r>
              <a:rPr lang="en-US" sz="2000" dirty="0">
                <a:solidFill>
                  <a:schemeClr val="bg1"/>
                </a:solidFill>
                <a:latin typeface="Georgia" panose="02040502050405020303" pitchFamily="18" charset="0"/>
              </a:rPr>
              <a:t> – Also appointed by the Grand Knight </a:t>
            </a:r>
          </a:p>
        </p:txBody>
      </p:sp>
    </p:spTree>
    <p:extLst>
      <p:ext uri="{BB962C8B-B14F-4D97-AF65-F5344CB8AC3E}">
        <p14:creationId xmlns:p14="http://schemas.microsoft.com/office/powerpoint/2010/main" val="2591172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78CD0-B783-3E4C-EC4C-3C457605FE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BF80C-9CED-43C8-C1ED-EC96E1F41AD3}"/>
              </a:ext>
            </a:extLst>
          </p:cNvPr>
          <p:cNvSpPr>
            <a:spLocks noGrp="1"/>
          </p:cNvSpPr>
          <p:nvPr>
            <p:ph type="title"/>
          </p:nvPr>
        </p:nvSpPr>
        <p:spPr/>
        <p:txBody>
          <a:bodyPr/>
          <a:lstStyle/>
          <a:p>
            <a:r>
              <a:rPr lang="en-US" dirty="0">
                <a:latin typeface="Bookman Old Style" panose="02050604050505020204" pitchFamily="18" charset="0"/>
              </a:rPr>
              <a:t>Understanding your Team</a:t>
            </a:r>
            <a:endParaRPr lang="en-US" dirty="0"/>
          </a:p>
        </p:txBody>
      </p:sp>
      <p:sp>
        <p:nvSpPr>
          <p:cNvPr id="3" name="Content Placeholder 3">
            <a:extLst>
              <a:ext uri="{FF2B5EF4-FFF2-40B4-BE49-F238E27FC236}">
                <a16:creationId xmlns:a16="http://schemas.microsoft.com/office/drawing/2014/main" id="{6BFF44CA-8DB0-FCA0-DA47-094235CEB76F}"/>
              </a:ext>
            </a:extLst>
          </p:cNvPr>
          <p:cNvSpPr txBox="1">
            <a:spLocks/>
          </p:cNvSpPr>
          <p:nvPr/>
        </p:nvSpPr>
        <p:spPr>
          <a:xfrm>
            <a:off x="6705909" y="3977563"/>
            <a:ext cx="4190690" cy="2206261"/>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Advocate</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Recorder</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Warden</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Guards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The Trustees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en-US" sz="2400" b="1" i="0" u="none" strike="noStrike" kern="1200" cap="none" spc="0" normalizeH="0" baseline="0" noProof="0" dirty="0">
              <a:ln>
                <a:noFill/>
              </a:ln>
              <a:solidFill>
                <a:sysClr val="windowText" lastClr="000000">
                  <a:lumMod val="85000"/>
                  <a:lumOff val="15000"/>
                </a:sysClr>
              </a:solidFill>
              <a:effectLst/>
              <a:uLnTx/>
              <a:uFillTx/>
              <a:latin typeface="Garamond" panose="02020404030301010803"/>
              <a:ea typeface="+mn-ea"/>
              <a:cs typeface="+mn-cs"/>
            </a:endParaRPr>
          </a:p>
        </p:txBody>
      </p:sp>
      <p:sp>
        <p:nvSpPr>
          <p:cNvPr id="5" name="Content Placeholder 3">
            <a:extLst>
              <a:ext uri="{FF2B5EF4-FFF2-40B4-BE49-F238E27FC236}">
                <a16:creationId xmlns:a16="http://schemas.microsoft.com/office/drawing/2014/main" id="{BD591858-C501-C26E-DE53-DE370DA89E8A}"/>
              </a:ext>
            </a:extLst>
          </p:cNvPr>
          <p:cNvSpPr txBox="1">
            <a:spLocks/>
          </p:cNvSpPr>
          <p:nvPr/>
        </p:nvSpPr>
        <p:spPr>
          <a:xfrm>
            <a:off x="1619572" y="3977563"/>
            <a:ext cx="3432875" cy="22062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buClr>
                <a:srgbClr val="83992A"/>
              </a:buClr>
              <a:defRPr/>
            </a:pPr>
            <a:r>
              <a:rPr lang="en-US" sz="2000" dirty="0">
                <a:solidFill>
                  <a:srgbClr val="FFFFFF"/>
                </a:solidFill>
                <a:latin typeface="Georgia" panose="02040502050405020303" pitchFamily="18" charset="0"/>
              </a:rPr>
              <a:t>The Deputy Grand Knight</a:t>
            </a:r>
          </a:p>
          <a:p>
            <a:pPr lvl="0">
              <a:buClr>
                <a:srgbClr val="83992A"/>
              </a:buClr>
              <a:defRPr/>
            </a:pPr>
            <a:r>
              <a:rPr lang="en-US" sz="2000" dirty="0">
                <a:solidFill>
                  <a:srgbClr val="FFFFFF"/>
                </a:solidFill>
                <a:latin typeface="Georgia" panose="02040502050405020303" pitchFamily="18" charset="0"/>
              </a:rPr>
              <a:t>The Chancellor</a:t>
            </a:r>
          </a:p>
          <a:p>
            <a:pPr lvl="0">
              <a:buClr>
                <a:srgbClr val="83992A"/>
              </a:buClr>
              <a:defRPr/>
            </a:pPr>
            <a:r>
              <a:rPr lang="en-US" sz="2000" dirty="0">
                <a:solidFill>
                  <a:srgbClr val="FFFFFF"/>
                </a:solidFill>
                <a:latin typeface="Georgia" panose="02040502050405020303" pitchFamily="18" charset="0"/>
              </a:rPr>
              <a:t>The Financial Secretary</a:t>
            </a:r>
          </a:p>
          <a:p>
            <a:pPr lvl="0">
              <a:buClr>
                <a:srgbClr val="83992A"/>
              </a:buClr>
              <a:defRPr/>
            </a:pPr>
            <a:r>
              <a:rPr lang="en-US" sz="2000" dirty="0">
                <a:solidFill>
                  <a:srgbClr val="FFFFFF"/>
                </a:solidFill>
                <a:latin typeface="Georgia" panose="02040502050405020303" pitchFamily="18" charset="0"/>
              </a:rPr>
              <a:t>The Treasurer</a:t>
            </a:r>
          </a:p>
        </p:txBody>
      </p:sp>
      <p:sp>
        <p:nvSpPr>
          <p:cNvPr id="8" name="TextBox 7">
            <a:extLst>
              <a:ext uri="{FF2B5EF4-FFF2-40B4-BE49-F238E27FC236}">
                <a16:creationId xmlns:a16="http://schemas.microsoft.com/office/drawing/2014/main" id="{C1EE4917-3BB7-B4B2-EAD4-150A62DE76FB}"/>
              </a:ext>
            </a:extLst>
          </p:cNvPr>
          <p:cNvSpPr txBox="1"/>
          <p:nvPr/>
        </p:nvSpPr>
        <p:spPr>
          <a:xfrm>
            <a:off x="3111908" y="3023684"/>
            <a:ext cx="5968182"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latin typeface="Georgia" panose="02040502050405020303" pitchFamily="18" charset="0"/>
              </a:rPr>
              <a:t>The Chaplain – Appointed by the Grand Knight</a:t>
            </a:r>
          </a:p>
          <a:p>
            <a:pPr marL="285750" indent="-285750">
              <a:buFont typeface="Arial" panose="020B0604020202020204" pitchFamily="34" charset="0"/>
              <a:buChar char="•"/>
            </a:pPr>
            <a:r>
              <a:rPr lang="en-US" sz="2000" dirty="0">
                <a:solidFill>
                  <a:schemeClr val="bg1"/>
                </a:solidFill>
                <a:latin typeface="Georgia" panose="02040502050405020303" pitchFamily="18" charset="0"/>
              </a:rPr>
              <a:t>Lecturer – Also appointed by the Grand Knight </a:t>
            </a:r>
          </a:p>
        </p:txBody>
      </p:sp>
      <p:sp>
        <p:nvSpPr>
          <p:cNvPr id="4" name="TextBox 3">
            <a:extLst>
              <a:ext uri="{FF2B5EF4-FFF2-40B4-BE49-F238E27FC236}">
                <a16:creationId xmlns:a16="http://schemas.microsoft.com/office/drawing/2014/main" id="{A0752855-63C7-F70F-6E33-5F768B35C4EE}"/>
              </a:ext>
            </a:extLst>
          </p:cNvPr>
          <p:cNvSpPr txBox="1"/>
          <p:nvPr/>
        </p:nvSpPr>
        <p:spPr>
          <a:xfrm>
            <a:off x="2477729" y="1931191"/>
            <a:ext cx="6941575" cy="646331"/>
          </a:xfrm>
          <a:prstGeom prst="rect">
            <a:avLst/>
          </a:prstGeom>
          <a:noFill/>
        </p:spPr>
        <p:txBody>
          <a:bodyPr wrap="square" rtlCol="0">
            <a:spAutoFit/>
          </a:bodyPr>
          <a:lstStyle/>
          <a:p>
            <a:pPr algn="ctr"/>
            <a:r>
              <a:rPr lang="en-US" sz="3600" b="1" dirty="0">
                <a:solidFill>
                  <a:schemeClr val="bg1"/>
                </a:solidFill>
                <a:latin typeface="Bookman Old Style" panose="02050604050505020204" pitchFamily="18" charset="0"/>
              </a:rPr>
              <a:t>The Grand Knight</a:t>
            </a:r>
          </a:p>
        </p:txBody>
      </p:sp>
    </p:spTree>
    <p:extLst>
      <p:ext uri="{BB962C8B-B14F-4D97-AF65-F5344CB8AC3E}">
        <p14:creationId xmlns:p14="http://schemas.microsoft.com/office/powerpoint/2010/main" val="3276748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C17D4-73B3-619D-D7FD-E7C8C401FB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2EEAEA-29A8-668B-D546-DFD122066FD3}"/>
              </a:ext>
            </a:extLst>
          </p:cNvPr>
          <p:cNvSpPr>
            <a:spLocks noGrp="1"/>
          </p:cNvSpPr>
          <p:nvPr>
            <p:ph type="ctrTitle"/>
          </p:nvPr>
        </p:nvSpPr>
        <p:spPr>
          <a:xfrm>
            <a:off x="1169670" y="2554605"/>
            <a:ext cx="10717530" cy="1006475"/>
          </a:xfrm>
        </p:spPr>
        <p:txBody>
          <a:bodyPr/>
          <a:lstStyle/>
          <a:p>
            <a:r>
              <a:rPr lang="en-US" dirty="0">
                <a:solidFill>
                  <a:srgbClr val="FFFFFF"/>
                </a:solidFill>
                <a:latin typeface="Bookman Old Style" panose="02050604050505020204" pitchFamily="18" charset="0"/>
              </a:rPr>
              <a:t>Membership</a:t>
            </a:r>
            <a:endParaRPr lang="en-US" dirty="0"/>
          </a:p>
        </p:txBody>
      </p:sp>
      <p:sp>
        <p:nvSpPr>
          <p:cNvPr id="3" name="Date Placeholder 2">
            <a:extLst>
              <a:ext uri="{FF2B5EF4-FFF2-40B4-BE49-F238E27FC236}">
                <a16:creationId xmlns:a16="http://schemas.microsoft.com/office/drawing/2014/main" id="{F5DBDFF5-B256-94CF-E0AF-40D0CF74AF7E}"/>
              </a:ext>
            </a:extLst>
          </p:cNvPr>
          <p:cNvSpPr>
            <a:spLocks noGrp="1"/>
          </p:cNvSpPr>
          <p:nvPr>
            <p:ph type="dt" sz="half" idx="10"/>
          </p:nvPr>
        </p:nvSpPr>
        <p:spPr/>
        <p:txBody>
          <a:bodyPr/>
          <a:lstStyle/>
          <a:p>
            <a:fld id="{31855C22-8691-3246-82BA-7D95F02094BC}" type="datetime4">
              <a:rPr lang="en-US" smtClean="0"/>
              <a:t>July 18, 2025</a:t>
            </a:fld>
            <a:endParaRPr lang="en-US" dirty="0"/>
          </a:p>
        </p:txBody>
      </p:sp>
      <p:pic>
        <p:nvPicPr>
          <p:cNvPr id="4" name="Picture 2" descr="Father and son Knights pause for a photograph during disaster relief efforts">
            <a:extLst>
              <a:ext uri="{FF2B5EF4-FFF2-40B4-BE49-F238E27FC236}">
                <a16:creationId xmlns:a16="http://schemas.microsoft.com/office/drawing/2014/main" id="{4CECF61C-3902-B6B6-851E-B49E34EA1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722" y="3174411"/>
            <a:ext cx="38862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846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FC359-6576-4432-5A49-0A0C6CC90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C0C983-6DCC-E3BC-6B11-DAE782BD2AA9}"/>
              </a:ext>
            </a:extLst>
          </p:cNvPr>
          <p:cNvSpPr>
            <a:spLocks noGrp="1"/>
          </p:cNvSpPr>
          <p:nvPr>
            <p:ph type="title"/>
          </p:nvPr>
        </p:nvSpPr>
        <p:spPr/>
        <p:txBody>
          <a:bodyPr/>
          <a:lstStyle/>
          <a:p>
            <a:r>
              <a:rPr lang="en-US" dirty="0">
                <a:latin typeface="Bookman Old Style" panose="02050604050505020204" pitchFamily="18" charset="0"/>
              </a:rPr>
              <a:t>Time to Get Busy</a:t>
            </a:r>
            <a:endParaRPr lang="en-US" dirty="0"/>
          </a:p>
        </p:txBody>
      </p:sp>
      <p:pic>
        <p:nvPicPr>
          <p:cNvPr id="7" name="Content Placeholder 6">
            <a:extLst>
              <a:ext uri="{FF2B5EF4-FFF2-40B4-BE49-F238E27FC236}">
                <a16:creationId xmlns:a16="http://schemas.microsoft.com/office/drawing/2014/main" id="{7B0A7AF3-3B9F-9E0E-D173-D3F3ABF97DAC}"/>
              </a:ext>
            </a:extLst>
          </p:cNvPr>
          <p:cNvPicPr>
            <a:picLocks noGrp="1" noChangeAspect="1"/>
          </p:cNvPicPr>
          <p:nvPr>
            <p:ph idx="1"/>
          </p:nvPr>
        </p:nvPicPr>
        <p:blipFill>
          <a:blip r:embed="rId3"/>
          <a:srcRect/>
          <a:stretch/>
        </p:blipFill>
        <p:spPr>
          <a:xfrm>
            <a:off x="3902519" y="1600200"/>
            <a:ext cx="4386962" cy="4351338"/>
          </a:xfrm>
          <a:prstGeom prst="rect">
            <a:avLst/>
          </a:prstGeom>
        </p:spPr>
      </p:pic>
    </p:spTree>
    <p:extLst>
      <p:ext uri="{BB962C8B-B14F-4D97-AF65-F5344CB8AC3E}">
        <p14:creationId xmlns:p14="http://schemas.microsoft.com/office/powerpoint/2010/main" val="3447614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207B5-5549-B64A-36E2-511E228D19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181D9-1A4E-4A1C-1EF7-7107CF9EA8B4}"/>
              </a:ext>
            </a:extLst>
          </p:cNvPr>
          <p:cNvSpPr>
            <a:spLocks noGrp="1"/>
          </p:cNvSpPr>
          <p:nvPr>
            <p:ph type="title"/>
          </p:nvPr>
        </p:nvSpPr>
        <p:spPr/>
        <p:txBody>
          <a:bodyPr/>
          <a:lstStyle/>
          <a:p>
            <a:r>
              <a:rPr lang="en-US" dirty="0">
                <a:latin typeface="Bookman Old Style" panose="02050604050505020204" pitchFamily="18" charset="0"/>
              </a:rPr>
              <a:t>Time to Get Busy</a:t>
            </a:r>
            <a:endParaRPr lang="en-US" dirty="0"/>
          </a:p>
        </p:txBody>
      </p:sp>
      <p:sp>
        <p:nvSpPr>
          <p:cNvPr id="4" name="Content Placeholder 3">
            <a:extLst>
              <a:ext uri="{FF2B5EF4-FFF2-40B4-BE49-F238E27FC236}">
                <a16:creationId xmlns:a16="http://schemas.microsoft.com/office/drawing/2014/main" id="{9F9BE48E-316A-0B04-5B2C-51A52645D38E}"/>
              </a:ext>
            </a:extLst>
          </p:cNvPr>
          <p:cNvSpPr>
            <a:spLocks noGrp="1"/>
          </p:cNvSpPr>
          <p:nvPr>
            <p:ph idx="1"/>
          </p:nvPr>
        </p:nvSpPr>
        <p:spPr/>
        <p:txBody>
          <a:bodyPr/>
          <a:lstStyle/>
          <a:p>
            <a:pPr marL="342900" indent="-342900">
              <a:buFont typeface="Arial" panose="020B0604020202020204" pitchFamily="34" charset="0"/>
              <a:buChar char="•"/>
            </a:pPr>
            <a:r>
              <a:rPr lang="en-US" dirty="0">
                <a:latin typeface="Georgia" panose="02040502050405020303" pitchFamily="18" charset="0"/>
              </a:rPr>
              <a:t>The McGivney Award</a:t>
            </a:r>
          </a:p>
        </p:txBody>
      </p:sp>
    </p:spTree>
    <p:extLst>
      <p:ext uri="{BB962C8B-B14F-4D97-AF65-F5344CB8AC3E}">
        <p14:creationId xmlns:p14="http://schemas.microsoft.com/office/powerpoint/2010/main" val="1674592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8B2E3-D057-39DF-0B76-8D3ACFD404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15035-C11D-F334-BBCD-4F8C7A8115F6}"/>
              </a:ext>
            </a:extLst>
          </p:cNvPr>
          <p:cNvSpPr>
            <a:spLocks noGrp="1"/>
          </p:cNvSpPr>
          <p:nvPr>
            <p:ph type="title"/>
          </p:nvPr>
        </p:nvSpPr>
        <p:spPr/>
        <p:txBody>
          <a:bodyPr/>
          <a:lstStyle/>
          <a:p>
            <a:r>
              <a:rPr lang="en-US" dirty="0">
                <a:latin typeface="Bookman Old Style" panose="02050604050505020204" pitchFamily="18" charset="0"/>
              </a:rPr>
              <a:t>Time to Get Busy</a:t>
            </a:r>
            <a:endParaRPr lang="en-US" dirty="0"/>
          </a:p>
        </p:txBody>
      </p:sp>
      <p:sp>
        <p:nvSpPr>
          <p:cNvPr id="4" name="Content Placeholder 3">
            <a:extLst>
              <a:ext uri="{FF2B5EF4-FFF2-40B4-BE49-F238E27FC236}">
                <a16:creationId xmlns:a16="http://schemas.microsoft.com/office/drawing/2014/main" id="{B3527D88-0B76-2F92-9C8B-76A60BA5FFD8}"/>
              </a:ext>
            </a:extLst>
          </p:cNvPr>
          <p:cNvSpPr>
            <a:spLocks noGrp="1"/>
          </p:cNvSpPr>
          <p:nvPr>
            <p:ph idx="1"/>
          </p:nvPr>
        </p:nvSpPr>
        <p:spPr/>
        <p:txBody>
          <a:bodyPr/>
          <a:lstStyle/>
          <a:p>
            <a:pPr marL="342900" indent="-342900">
              <a:buFont typeface="Arial" panose="020B0604020202020204" pitchFamily="34" charset="0"/>
              <a:buChar char="•"/>
            </a:pPr>
            <a:r>
              <a:rPr lang="en-US" b="0" dirty="0">
                <a:latin typeface="Georgia" panose="02040502050405020303" pitchFamily="18" charset="0"/>
              </a:rPr>
              <a:t>The McGivney Award</a:t>
            </a:r>
          </a:p>
          <a:p>
            <a:pPr marL="342900" indent="-342900">
              <a:buFont typeface="Arial" panose="020B0604020202020204" pitchFamily="34" charset="0"/>
              <a:buChar char="•"/>
            </a:pPr>
            <a:r>
              <a:rPr lang="en-US" dirty="0">
                <a:latin typeface="Georgia" panose="02040502050405020303" pitchFamily="18" charset="0"/>
              </a:rPr>
              <a:t>The Colombian Award</a:t>
            </a:r>
          </a:p>
          <a:p>
            <a:pPr marL="342900" indent="-342900">
              <a:buFont typeface="Arial" panose="020B0604020202020204" pitchFamily="34" charset="0"/>
              <a:buChar char="•"/>
            </a:pPr>
            <a:endParaRPr lang="en-US" sz="2000" dirty="0">
              <a:latin typeface="Georgia" panose="02040502050405020303" pitchFamily="18" charset="0"/>
            </a:endParaRPr>
          </a:p>
        </p:txBody>
      </p:sp>
    </p:spTree>
    <p:extLst>
      <p:ext uri="{BB962C8B-B14F-4D97-AF65-F5344CB8AC3E}">
        <p14:creationId xmlns:p14="http://schemas.microsoft.com/office/powerpoint/2010/main" val="24122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6168-1ED5-7228-F808-2BEEF1EC46D2}"/>
              </a:ext>
            </a:extLst>
          </p:cNvPr>
          <p:cNvSpPr>
            <a:spLocks noGrp="1"/>
          </p:cNvSpPr>
          <p:nvPr>
            <p:ph type="ctrTitle"/>
          </p:nvPr>
        </p:nvSpPr>
        <p:spPr>
          <a:xfrm>
            <a:off x="2176797" y="2554605"/>
            <a:ext cx="7838406" cy="2555875"/>
          </a:xfrm>
        </p:spPr>
        <p:txBody>
          <a:bodyPr/>
          <a:lstStyle/>
          <a:p>
            <a:r>
              <a:rPr lang="en-US" dirty="0">
                <a:solidFill>
                  <a:srgbClr val="FFFFFF"/>
                </a:solidFill>
                <a:latin typeface="Bookman Old Style" panose="02050604050505020204" pitchFamily="18" charset="0"/>
              </a:rPr>
              <a:t>The Virtues of Leadership</a:t>
            </a:r>
            <a:endParaRPr lang="en-US" dirty="0"/>
          </a:p>
        </p:txBody>
      </p:sp>
      <p:sp>
        <p:nvSpPr>
          <p:cNvPr id="3" name="Date Placeholder 2">
            <a:extLst>
              <a:ext uri="{FF2B5EF4-FFF2-40B4-BE49-F238E27FC236}">
                <a16:creationId xmlns:a16="http://schemas.microsoft.com/office/drawing/2014/main" id="{27691D7C-8844-4BE4-AAAF-F84DC6D207E1}"/>
              </a:ext>
            </a:extLst>
          </p:cNvPr>
          <p:cNvSpPr>
            <a:spLocks noGrp="1"/>
          </p:cNvSpPr>
          <p:nvPr>
            <p:ph type="dt" sz="half" idx="10"/>
          </p:nvPr>
        </p:nvSpPr>
        <p:spPr/>
        <p:txBody>
          <a:bodyPr/>
          <a:lstStyle/>
          <a:p>
            <a:fld id="{31855C22-8691-3246-82BA-7D95F02094BC}" type="datetime4">
              <a:rPr lang="en-US" smtClean="0"/>
              <a:t>July 18, 2025</a:t>
            </a:fld>
            <a:endParaRPr lang="en-US" dirty="0"/>
          </a:p>
        </p:txBody>
      </p:sp>
    </p:spTree>
    <p:extLst>
      <p:ext uri="{BB962C8B-B14F-4D97-AF65-F5344CB8AC3E}">
        <p14:creationId xmlns:p14="http://schemas.microsoft.com/office/powerpoint/2010/main" val="1353451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BB977-B562-1323-28FE-56F240C75C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C4F619-7616-DA70-7AFA-D01D657CAF9A}"/>
              </a:ext>
            </a:extLst>
          </p:cNvPr>
          <p:cNvSpPr>
            <a:spLocks noGrp="1"/>
          </p:cNvSpPr>
          <p:nvPr>
            <p:ph type="title"/>
          </p:nvPr>
        </p:nvSpPr>
        <p:spPr/>
        <p:txBody>
          <a:bodyPr/>
          <a:lstStyle/>
          <a:p>
            <a:r>
              <a:rPr lang="en-US" dirty="0">
                <a:latin typeface="Bookman Old Style" panose="02050604050505020204" pitchFamily="18" charset="0"/>
              </a:rPr>
              <a:t>Time to Get Busy</a:t>
            </a:r>
            <a:endParaRPr lang="en-US" dirty="0"/>
          </a:p>
        </p:txBody>
      </p:sp>
      <p:sp>
        <p:nvSpPr>
          <p:cNvPr id="4" name="Content Placeholder 3">
            <a:extLst>
              <a:ext uri="{FF2B5EF4-FFF2-40B4-BE49-F238E27FC236}">
                <a16:creationId xmlns:a16="http://schemas.microsoft.com/office/drawing/2014/main" id="{C45D8EB4-60EE-E4AE-B36D-FF12A3A7EB0E}"/>
              </a:ext>
            </a:extLst>
          </p:cNvPr>
          <p:cNvSpPr>
            <a:spLocks noGrp="1"/>
          </p:cNvSpPr>
          <p:nvPr>
            <p:ph idx="1"/>
          </p:nvPr>
        </p:nvSpPr>
        <p:spPr/>
        <p:txBody>
          <a:bodyPr/>
          <a:lstStyle/>
          <a:p>
            <a:pPr marL="342900" indent="-342900">
              <a:buFont typeface="Arial" panose="020B0604020202020204" pitchFamily="34" charset="0"/>
              <a:buChar char="•"/>
            </a:pPr>
            <a:r>
              <a:rPr lang="en-US" b="0" dirty="0">
                <a:latin typeface="Georgia" panose="02040502050405020303" pitchFamily="18" charset="0"/>
              </a:rPr>
              <a:t>The McGivney Award</a:t>
            </a:r>
          </a:p>
          <a:p>
            <a:pPr marL="342900" indent="-342900">
              <a:buFont typeface="Arial" panose="020B0604020202020204" pitchFamily="34" charset="0"/>
              <a:buChar char="•"/>
            </a:pPr>
            <a:r>
              <a:rPr lang="en-US" b="0" dirty="0">
                <a:latin typeface="Georgia" panose="02040502050405020303" pitchFamily="18" charset="0"/>
              </a:rPr>
              <a:t>The Colombian Award</a:t>
            </a:r>
          </a:p>
          <a:p>
            <a:pPr marL="342900" indent="-342900">
              <a:buFont typeface="Arial" panose="020B0604020202020204" pitchFamily="34" charset="0"/>
              <a:buChar char="•"/>
            </a:pPr>
            <a:r>
              <a:rPr lang="en-US" dirty="0">
                <a:latin typeface="Georgia" panose="02040502050405020303" pitchFamily="18" charset="0"/>
              </a:rPr>
              <a:t>The Founders Award</a:t>
            </a:r>
          </a:p>
          <a:p>
            <a:pPr marL="342900" indent="-342900">
              <a:buFont typeface="Arial" panose="020B0604020202020204" pitchFamily="34" charset="0"/>
              <a:buChar char="•"/>
            </a:pPr>
            <a:endParaRPr lang="en-US" sz="2000" dirty="0">
              <a:latin typeface="Georgia" panose="02040502050405020303" pitchFamily="18" charset="0"/>
            </a:endParaRPr>
          </a:p>
        </p:txBody>
      </p:sp>
    </p:spTree>
    <p:extLst>
      <p:ext uri="{BB962C8B-B14F-4D97-AF65-F5344CB8AC3E}">
        <p14:creationId xmlns:p14="http://schemas.microsoft.com/office/powerpoint/2010/main" val="677682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ABBF4-F8B6-2FF4-5A06-FCECA2257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20088-29BE-EB72-215C-4D63AC37D310}"/>
              </a:ext>
            </a:extLst>
          </p:cNvPr>
          <p:cNvSpPr>
            <a:spLocks noGrp="1"/>
          </p:cNvSpPr>
          <p:nvPr>
            <p:ph type="title"/>
          </p:nvPr>
        </p:nvSpPr>
        <p:spPr/>
        <p:txBody>
          <a:bodyPr/>
          <a:lstStyle/>
          <a:p>
            <a:r>
              <a:rPr lang="en-US" dirty="0">
                <a:latin typeface="Bookman Old Style" panose="02050604050505020204" pitchFamily="18" charset="0"/>
              </a:rPr>
              <a:t>Time to Get Busy</a:t>
            </a:r>
            <a:endParaRPr lang="en-US" dirty="0"/>
          </a:p>
        </p:txBody>
      </p:sp>
      <p:sp>
        <p:nvSpPr>
          <p:cNvPr id="4" name="Content Placeholder 3">
            <a:extLst>
              <a:ext uri="{FF2B5EF4-FFF2-40B4-BE49-F238E27FC236}">
                <a16:creationId xmlns:a16="http://schemas.microsoft.com/office/drawing/2014/main" id="{96AAC2B3-949D-B911-56BD-2F57AE8CD3EC}"/>
              </a:ext>
            </a:extLst>
          </p:cNvPr>
          <p:cNvSpPr>
            <a:spLocks noGrp="1"/>
          </p:cNvSpPr>
          <p:nvPr>
            <p:ph idx="1"/>
          </p:nvPr>
        </p:nvSpPr>
        <p:spPr/>
        <p:txBody>
          <a:bodyPr/>
          <a:lstStyle/>
          <a:p>
            <a:pPr marL="342900" indent="-342900">
              <a:buFont typeface="Arial" panose="020B0604020202020204" pitchFamily="34" charset="0"/>
              <a:buChar char="•"/>
            </a:pPr>
            <a:r>
              <a:rPr lang="en-US" b="0" dirty="0">
                <a:latin typeface="Georgia" panose="02040502050405020303" pitchFamily="18" charset="0"/>
              </a:rPr>
              <a:t>The McGivney Award</a:t>
            </a:r>
          </a:p>
          <a:p>
            <a:pPr marL="342900" indent="-342900">
              <a:buFont typeface="Arial" panose="020B0604020202020204" pitchFamily="34" charset="0"/>
              <a:buChar char="•"/>
            </a:pPr>
            <a:r>
              <a:rPr lang="en-US" b="0" dirty="0">
                <a:latin typeface="Georgia" panose="02040502050405020303" pitchFamily="18" charset="0"/>
              </a:rPr>
              <a:t>The Colombian Award</a:t>
            </a:r>
          </a:p>
          <a:p>
            <a:pPr marL="342900" indent="-342900">
              <a:buFont typeface="Arial" panose="020B0604020202020204" pitchFamily="34" charset="0"/>
              <a:buChar char="•"/>
            </a:pPr>
            <a:r>
              <a:rPr lang="en-US" dirty="0">
                <a:latin typeface="Georgia" panose="02040502050405020303" pitchFamily="18" charset="0"/>
              </a:rPr>
              <a:t>The Founders Award</a:t>
            </a:r>
          </a:p>
          <a:p>
            <a:pPr marL="342900" indent="-342900">
              <a:buFont typeface="Arial" panose="020B0604020202020204" pitchFamily="34" charset="0"/>
              <a:buChar char="•"/>
            </a:pPr>
            <a:endParaRPr lang="en-US" sz="2000" dirty="0">
              <a:latin typeface="Georgia" panose="02040502050405020303" pitchFamily="18" charset="0"/>
            </a:endParaRPr>
          </a:p>
        </p:txBody>
      </p:sp>
    </p:spTree>
    <p:extLst>
      <p:ext uri="{BB962C8B-B14F-4D97-AF65-F5344CB8AC3E}">
        <p14:creationId xmlns:p14="http://schemas.microsoft.com/office/powerpoint/2010/main" val="2813559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C31C4-9674-BF88-2C06-109D88631D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E37CBD-5F40-EF7B-1876-3BD918AC6CB5}"/>
              </a:ext>
            </a:extLst>
          </p:cNvPr>
          <p:cNvSpPr>
            <a:spLocks noGrp="1"/>
          </p:cNvSpPr>
          <p:nvPr>
            <p:ph type="title"/>
          </p:nvPr>
        </p:nvSpPr>
        <p:spPr/>
        <p:txBody>
          <a:bodyPr/>
          <a:lstStyle/>
          <a:p>
            <a:r>
              <a:rPr lang="en-US" dirty="0">
                <a:latin typeface="Bookman Old Style" panose="02050604050505020204" pitchFamily="18" charset="0"/>
              </a:rPr>
              <a:t>Time to Get Busy</a:t>
            </a:r>
            <a:endParaRPr lang="en-US" dirty="0"/>
          </a:p>
        </p:txBody>
      </p:sp>
      <p:sp>
        <p:nvSpPr>
          <p:cNvPr id="4" name="Content Placeholder 3">
            <a:extLst>
              <a:ext uri="{FF2B5EF4-FFF2-40B4-BE49-F238E27FC236}">
                <a16:creationId xmlns:a16="http://schemas.microsoft.com/office/drawing/2014/main" id="{4CA7B0AC-D182-D32F-BC55-48C8C608F556}"/>
              </a:ext>
            </a:extLst>
          </p:cNvPr>
          <p:cNvSpPr>
            <a:spLocks noGrp="1"/>
          </p:cNvSpPr>
          <p:nvPr>
            <p:ph idx="1"/>
          </p:nvPr>
        </p:nvSpPr>
        <p:spPr/>
        <p:txBody>
          <a:bodyPr/>
          <a:lstStyle/>
          <a:p>
            <a:pPr marL="342900" indent="-342900">
              <a:buFont typeface="Arial" panose="020B0604020202020204" pitchFamily="34" charset="0"/>
              <a:buChar char="•"/>
            </a:pPr>
            <a:r>
              <a:rPr lang="en-US" b="0" dirty="0">
                <a:latin typeface="Georgia" panose="02040502050405020303" pitchFamily="18" charset="0"/>
              </a:rPr>
              <a:t>The McGivney Award</a:t>
            </a:r>
          </a:p>
          <a:p>
            <a:pPr marL="342900" indent="-342900">
              <a:buFont typeface="Arial" panose="020B0604020202020204" pitchFamily="34" charset="0"/>
              <a:buChar char="•"/>
            </a:pPr>
            <a:r>
              <a:rPr lang="en-US" b="0" dirty="0">
                <a:latin typeface="Georgia" panose="02040502050405020303" pitchFamily="18" charset="0"/>
              </a:rPr>
              <a:t>The Colombian Award</a:t>
            </a:r>
          </a:p>
          <a:p>
            <a:pPr marL="342900" indent="-342900">
              <a:buFont typeface="Arial" panose="020B0604020202020204" pitchFamily="34" charset="0"/>
              <a:buChar char="•"/>
            </a:pPr>
            <a:r>
              <a:rPr lang="en-US" b="0" dirty="0">
                <a:latin typeface="Georgia" panose="02040502050405020303" pitchFamily="18" charset="0"/>
              </a:rPr>
              <a:t>The Founders Award</a:t>
            </a:r>
          </a:p>
          <a:p>
            <a:pPr marL="342900" indent="-342900">
              <a:buFont typeface="Arial" panose="020B0604020202020204" pitchFamily="34" charset="0"/>
              <a:buChar char="•"/>
            </a:pPr>
            <a:r>
              <a:rPr lang="en-US" dirty="0">
                <a:latin typeface="Georgia" panose="02040502050405020303" pitchFamily="18" charset="0"/>
              </a:rPr>
              <a:t>Complete and Submit Form 185</a:t>
            </a:r>
          </a:p>
          <a:p>
            <a:pPr marL="342900" indent="-342900">
              <a:buFont typeface="Arial" panose="020B0604020202020204" pitchFamily="34" charset="0"/>
              <a:buChar char="•"/>
            </a:pPr>
            <a:endParaRPr lang="en-US" sz="2000" dirty="0">
              <a:latin typeface="Georgia" panose="02040502050405020303" pitchFamily="18" charset="0"/>
            </a:endParaRPr>
          </a:p>
        </p:txBody>
      </p:sp>
    </p:spTree>
    <p:extLst>
      <p:ext uri="{BB962C8B-B14F-4D97-AF65-F5344CB8AC3E}">
        <p14:creationId xmlns:p14="http://schemas.microsoft.com/office/powerpoint/2010/main" val="442969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67863-2DE5-EF32-51A7-E2E390C0C1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549E29-9330-4902-D73A-13C9076C0F2C}"/>
              </a:ext>
            </a:extLst>
          </p:cNvPr>
          <p:cNvSpPr>
            <a:spLocks noGrp="1"/>
          </p:cNvSpPr>
          <p:nvPr>
            <p:ph type="title"/>
          </p:nvPr>
        </p:nvSpPr>
        <p:spPr/>
        <p:txBody>
          <a:bodyPr/>
          <a:lstStyle/>
          <a:p>
            <a:r>
              <a:rPr lang="en-US" dirty="0">
                <a:latin typeface="Bookman Old Style" panose="02050604050505020204" pitchFamily="18" charset="0"/>
              </a:rPr>
              <a:t>Time to Get Busy</a:t>
            </a:r>
            <a:endParaRPr lang="en-US" dirty="0"/>
          </a:p>
        </p:txBody>
      </p:sp>
      <p:sp>
        <p:nvSpPr>
          <p:cNvPr id="4" name="Content Placeholder 3">
            <a:extLst>
              <a:ext uri="{FF2B5EF4-FFF2-40B4-BE49-F238E27FC236}">
                <a16:creationId xmlns:a16="http://schemas.microsoft.com/office/drawing/2014/main" id="{A0EF82B3-ECD1-1635-2F78-0F454508DE05}"/>
              </a:ext>
            </a:extLst>
          </p:cNvPr>
          <p:cNvSpPr>
            <a:spLocks noGrp="1"/>
          </p:cNvSpPr>
          <p:nvPr>
            <p:ph idx="1"/>
          </p:nvPr>
        </p:nvSpPr>
        <p:spPr/>
        <p:txBody>
          <a:bodyPr/>
          <a:lstStyle/>
          <a:p>
            <a:pPr marL="342900" indent="-342900">
              <a:buFont typeface="Arial" panose="020B0604020202020204" pitchFamily="34" charset="0"/>
              <a:buChar char="•"/>
            </a:pPr>
            <a:r>
              <a:rPr lang="en-US" b="0" dirty="0">
                <a:latin typeface="Georgia" panose="02040502050405020303" pitchFamily="18" charset="0"/>
              </a:rPr>
              <a:t>The McGivney Award</a:t>
            </a:r>
          </a:p>
          <a:p>
            <a:pPr marL="342900" indent="-342900">
              <a:buFont typeface="Arial" panose="020B0604020202020204" pitchFamily="34" charset="0"/>
              <a:buChar char="•"/>
            </a:pPr>
            <a:r>
              <a:rPr lang="en-US" b="0" dirty="0">
                <a:latin typeface="Georgia" panose="02040502050405020303" pitchFamily="18" charset="0"/>
              </a:rPr>
              <a:t>The Colombian Award</a:t>
            </a:r>
          </a:p>
          <a:p>
            <a:pPr marL="342900" indent="-342900">
              <a:buFont typeface="Arial" panose="020B0604020202020204" pitchFamily="34" charset="0"/>
              <a:buChar char="•"/>
            </a:pPr>
            <a:r>
              <a:rPr lang="en-US" b="0" dirty="0">
                <a:latin typeface="Georgia" panose="02040502050405020303" pitchFamily="18" charset="0"/>
              </a:rPr>
              <a:t>The Founders Award</a:t>
            </a:r>
          </a:p>
          <a:p>
            <a:pPr marL="342900" indent="-342900">
              <a:buFont typeface="Arial" panose="020B0604020202020204" pitchFamily="34" charset="0"/>
              <a:buChar char="•"/>
            </a:pPr>
            <a:r>
              <a:rPr lang="en-US" b="0" dirty="0">
                <a:latin typeface="Georgia" panose="02040502050405020303" pitchFamily="18" charset="0"/>
              </a:rPr>
              <a:t>Complete and Submit Form 185</a:t>
            </a:r>
          </a:p>
          <a:p>
            <a:pPr marL="342900" indent="-342900">
              <a:buFont typeface="Arial" panose="020B0604020202020204" pitchFamily="34" charset="0"/>
              <a:buChar char="•"/>
            </a:pPr>
            <a:r>
              <a:rPr lang="en-US" dirty="0">
                <a:latin typeface="Georgia" panose="02040502050405020303" pitchFamily="18" charset="0"/>
              </a:rPr>
              <a:t>Complete and Submit Form 365</a:t>
            </a:r>
          </a:p>
          <a:p>
            <a:pPr marL="342900" indent="-342900">
              <a:buFont typeface="Arial" panose="020B0604020202020204" pitchFamily="34" charset="0"/>
              <a:buChar char="•"/>
            </a:pPr>
            <a:endParaRPr lang="en-US" sz="2000" dirty="0">
              <a:latin typeface="Georgia" panose="02040502050405020303" pitchFamily="18" charset="0"/>
            </a:endParaRPr>
          </a:p>
        </p:txBody>
      </p:sp>
    </p:spTree>
    <p:extLst>
      <p:ext uri="{BB962C8B-B14F-4D97-AF65-F5344CB8AC3E}">
        <p14:creationId xmlns:p14="http://schemas.microsoft.com/office/powerpoint/2010/main" val="3610864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49DA8-3A64-F3E9-97B6-8DE99E6DF2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C36F25-F35F-525A-26EA-1D1E5CF1A276}"/>
              </a:ext>
            </a:extLst>
          </p:cNvPr>
          <p:cNvSpPr>
            <a:spLocks noGrp="1"/>
          </p:cNvSpPr>
          <p:nvPr>
            <p:ph type="title"/>
          </p:nvPr>
        </p:nvSpPr>
        <p:spPr/>
        <p:txBody>
          <a:bodyPr/>
          <a:lstStyle/>
          <a:p>
            <a:r>
              <a:rPr lang="en-US" dirty="0">
                <a:latin typeface="Bookman Old Style" panose="02050604050505020204" pitchFamily="18" charset="0"/>
              </a:rPr>
              <a:t>Time to Get Busy</a:t>
            </a:r>
            <a:endParaRPr lang="en-US" dirty="0"/>
          </a:p>
        </p:txBody>
      </p:sp>
      <p:sp>
        <p:nvSpPr>
          <p:cNvPr id="4" name="Content Placeholder 3">
            <a:extLst>
              <a:ext uri="{FF2B5EF4-FFF2-40B4-BE49-F238E27FC236}">
                <a16:creationId xmlns:a16="http://schemas.microsoft.com/office/drawing/2014/main" id="{0149A0D9-947F-2CCF-8109-4E6F637BA075}"/>
              </a:ext>
            </a:extLst>
          </p:cNvPr>
          <p:cNvSpPr>
            <a:spLocks noGrp="1"/>
          </p:cNvSpPr>
          <p:nvPr>
            <p:ph idx="1"/>
          </p:nvPr>
        </p:nvSpPr>
        <p:spPr/>
        <p:txBody>
          <a:bodyPr/>
          <a:lstStyle/>
          <a:p>
            <a:pPr marL="342900" indent="-342900">
              <a:buFont typeface="Arial" panose="020B0604020202020204" pitchFamily="34" charset="0"/>
              <a:buChar char="•"/>
            </a:pPr>
            <a:r>
              <a:rPr lang="en-US" b="0" dirty="0">
                <a:latin typeface="Georgia" panose="02040502050405020303" pitchFamily="18" charset="0"/>
              </a:rPr>
              <a:t>The McGivney Award</a:t>
            </a:r>
          </a:p>
          <a:p>
            <a:pPr marL="342900" indent="-342900">
              <a:buFont typeface="Arial" panose="020B0604020202020204" pitchFamily="34" charset="0"/>
              <a:buChar char="•"/>
            </a:pPr>
            <a:r>
              <a:rPr lang="en-US" b="0" dirty="0">
                <a:latin typeface="Georgia" panose="02040502050405020303" pitchFamily="18" charset="0"/>
              </a:rPr>
              <a:t>The Colombian Award</a:t>
            </a:r>
          </a:p>
          <a:p>
            <a:pPr marL="342900" indent="-342900">
              <a:buFont typeface="Arial" panose="020B0604020202020204" pitchFamily="34" charset="0"/>
              <a:buChar char="•"/>
            </a:pPr>
            <a:r>
              <a:rPr lang="en-US" b="0" dirty="0">
                <a:latin typeface="Georgia" panose="02040502050405020303" pitchFamily="18" charset="0"/>
              </a:rPr>
              <a:t>The Founders Award</a:t>
            </a:r>
          </a:p>
          <a:p>
            <a:pPr marL="342900" indent="-342900">
              <a:buFont typeface="Arial" panose="020B0604020202020204" pitchFamily="34" charset="0"/>
              <a:buChar char="•"/>
            </a:pPr>
            <a:r>
              <a:rPr lang="en-US" b="0" dirty="0">
                <a:latin typeface="Georgia" panose="02040502050405020303" pitchFamily="18" charset="0"/>
              </a:rPr>
              <a:t>Complete and Submit Form 185</a:t>
            </a:r>
          </a:p>
          <a:p>
            <a:pPr marL="342900" indent="-342900">
              <a:buFont typeface="Arial" panose="020B0604020202020204" pitchFamily="34" charset="0"/>
              <a:buChar char="•"/>
            </a:pPr>
            <a:r>
              <a:rPr lang="en-US" b="0" dirty="0">
                <a:latin typeface="Georgia" panose="02040502050405020303" pitchFamily="18" charset="0"/>
              </a:rPr>
              <a:t>Complete and Submit Form 365</a:t>
            </a:r>
          </a:p>
          <a:p>
            <a:pPr marL="342900" indent="-342900">
              <a:buFont typeface="Arial" panose="020B0604020202020204" pitchFamily="34" charset="0"/>
              <a:buChar char="•"/>
            </a:pPr>
            <a:r>
              <a:rPr lang="en-US" dirty="0">
                <a:latin typeface="Georgia" panose="02040502050405020303" pitchFamily="18" charset="0"/>
              </a:rPr>
              <a:t>Complete SAFE Environment Compliance</a:t>
            </a:r>
          </a:p>
          <a:p>
            <a:pPr marL="342900" indent="-342900">
              <a:buFont typeface="Arial" panose="020B0604020202020204" pitchFamily="34" charset="0"/>
              <a:buChar char="•"/>
            </a:pPr>
            <a:endParaRPr lang="en-US" sz="2000" dirty="0">
              <a:latin typeface="Georgia" panose="02040502050405020303" pitchFamily="18" charset="0"/>
            </a:endParaRPr>
          </a:p>
        </p:txBody>
      </p:sp>
    </p:spTree>
    <p:extLst>
      <p:ext uri="{BB962C8B-B14F-4D97-AF65-F5344CB8AC3E}">
        <p14:creationId xmlns:p14="http://schemas.microsoft.com/office/powerpoint/2010/main" val="2255746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0B4B8-8CF2-095B-43BF-94B7B42C22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F95DE1-BFD4-FC3B-67EE-8B6E7BE1054B}"/>
              </a:ext>
            </a:extLst>
          </p:cNvPr>
          <p:cNvSpPr>
            <a:spLocks noGrp="1"/>
          </p:cNvSpPr>
          <p:nvPr>
            <p:ph type="title"/>
          </p:nvPr>
        </p:nvSpPr>
        <p:spPr/>
        <p:txBody>
          <a:bodyPr/>
          <a:lstStyle/>
          <a:p>
            <a:r>
              <a:rPr lang="en-US" dirty="0">
                <a:latin typeface="Bookman Old Style" panose="02050604050505020204" pitchFamily="18" charset="0"/>
              </a:rPr>
              <a:t>Time to Get Busy</a:t>
            </a:r>
            <a:endParaRPr lang="en-US" dirty="0"/>
          </a:p>
        </p:txBody>
      </p:sp>
      <p:sp>
        <p:nvSpPr>
          <p:cNvPr id="4" name="Content Placeholder 3">
            <a:extLst>
              <a:ext uri="{FF2B5EF4-FFF2-40B4-BE49-F238E27FC236}">
                <a16:creationId xmlns:a16="http://schemas.microsoft.com/office/drawing/2014/main" id="{4EC8BCFF-D191-8FF2-655C-AF4765181A6B}"/>
              </a:ext>
            </a:extLst>
          </p:cNvPr>
          <p:cNvSpPr>
            <a:spLocks noGrp="1"/>
          </p:cNvSpPr>
          <p:nvPr>
            <p:ph idx="1"/>
          </p:nvPr>
        </p:nvSpPr>
        <p:spPr/>
        <p:txBody>
          <a:bodyPr/>
          <a:lstStyle/>
          <a:p>
            <a:pPr marL="342900" indent="-342900">
              <a:buFont typeface="Arial" panose="020B0604020202020204" pitchFamily="34" charset="0"/>
              <a:buChar char="•"/>
            </a:pPr>
            <a:r>
              <a:rPr lang="en-US" b="0" dirty="0">
                <a:latin typeface="Georgia" panose="02040502050405020303" pitchFamily="18" charset="0"/>
              </a:rPr>
              <a:t>The McGivney Award</a:t>
            </a:r>
          </a:p>
          <a:p>
            <a:pPr marL="342900" indent="-342900">
              <a:buFont typeface="Arial" panose="020B0604020202020204" pitchFamily="34" charset="0"/>
              <a:buChar char="•"/>
            </a:pPr>
            <a:r>
              <a:rPr lang="en-US" b="0" dirty="0">
                <a:latin typeface="Georgia" panose="02040502050405020303" pitchFamily="18" charset="0"/>
              </a:rPr>
              <a:t>The Colombian Award</a:t>
            </a:r>
          </a:p>
          <a:p>
            <a:pPr marL="342900" indent="-342900">
              <a:buFont typeface="Arial" panose="020B0604020202020204" pitchFamily="34" charset="0"/>
              <a:buChar char="•"/>
            </a:pPr>
            <a:r>
              <a:rPr lang="en-US" b="0" dirty="0">
                <a:latin typeface="Georgia" panose="02040502050405020303" pitchFamily="18" charset="0"/>
              </a:rPr>
              <a:t>The Founders Award</a:t>
            </a:r>
          </a:p>
          <a:p>
            <a:pPr marL="342900" indent="-342900">
              <a:buFont typeface="Arial" panose="020B0604020202020204" pitchFamily="34" charset="0"/>
              <a:buChar char="•"/>
            </a:pPr>
            <a:r>
              <a:rPr lang="en-US" b="0" dirty="0">
                <a:latin typeface="Georgia" panose="02040502050405020303" pitchFamily="18" charset="0"/>
              </a:rPr>
              <a:t>Complete and Submit Form 185</a:t>
            </a:r>
          </a:p>
          <a:p>
            <a:pPr marL="342900" indent="-342900">
              <a:buFont typeface="Arial" panose="020B0604020202020204" pitchFamily="34" charset="0"/>
              <a:buChar char="•"/>
            </a:pPr>
            <a:r>
              <a:rPr lang="en-US" b="0" dirty="0">
                <a:latin typeface="Georgia" panose="02040502050405020303" pitchFamily="18" charset="0"/>
              </a:rPr>
              <a:t>Complete and Submit Form 365</a:t>
            </a:r>
          </a:p>
          <a:p>
            <a:pPr marL="342900" indent="-342900">
              <a:buFont typeface="Arial" panose="020B0604020202020204" pitchFamily="34" charset="0"/>
              <a:buChar char="•"/>
            </a:pPr>
            <a:r>
              <a:rPr lang="en-US" b="0" dirty="0">
                <a:latin typeface="Georgia" panose="02040502050405020303" pitchFamily="18" charset="0"/>
              </a:rPr>
              <a:t>Complete SAFE Environment Compliance</a:t>
            </a:r>
          </a:p>
          <a:p>
            <a:pPr marL="342900" indent="-342900">
              <a:buFont typeface="Arial" panose="020B0604020202020204" pitchFamily="34" charset="0"/>
              <a:buChar char="•"/>
            </a:pPr>
            <a:r>
              <a:rPr lang="en-US" dirty="0">
                <a:latin typeface="Georgia" panose="02040502050405020303" pitchFamily="18" charset="0"/>
              </a:rPr>
              <a:t>Complete and Submit Form 1728</a:t>
            </a:r>
          </a:p>
          <a:p>
            <a:pPr marL="342900" indent="-342900">
              <a:buFont typeface="Arial" panose="020B0604020202020204" pitchFamily="34" charset="0"/>
              <a:buChar char="•"/>
            </a:pPr>
            <a:endParaRPr lang="en-US" sz="2000" dirty="0">
              <a:latin typeface="Georgia" panose="02040502050405020303" pitchFamily="18" charset="0"/>
            </a:endParaRPr>
          </a:p>
        </p:txBody>
      </p:sp>
    </p:spTree>
    <p:extLst>
      <p:ext uri="{BB962C8B-B14F-4D97-AF65-F5344CB8AC3E}">
        <p14:creationId xmlns:p14="http://schemas.microsoft.com/office/powerpoint/2010/main" val="1764469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BBF1C-03AD-84F5-D905-2FA3BA68E4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53273-7223-0BA9-1AFD-9A8DE966B062}"/>
              </a:ext>
            </a:extLst>
          </p:cNvPr>
          <p:cNvSpPr>
            <a:spLocks noGrp="1"/>
          </p:cNvSpPr>
          <p:nvPr>
            <p:ph type="title"/>
          </p:nvPr>
        </p:nvSpPr>
        <p:spPr/>
        <p:txBody>
          <a:bodyPr/>
          <a:lstStyle/>
          <a:p>
            <a:r>
              <a:rPr lang="en-US" dirty="0">
                <a:latin typeface="Bookman Old Style" panose="02050604050505020204" pitchFamily="18" charset="0"/>
              </a:rPr>
              <a:t>Time to Get Busy</a:t>
            </a:r>
            <a:endParaRPr lang="en-US" dirty="0"/>
          </a:p>
        </p:txBody>
      </p:sp>
      <p:sp>
        <p:nvSpPr>
          <p:cNvPr id="4" name="Content Placeholder 3">
            <a:extLst>
              <a:ext uri="{FF2B5EF4-FFF2-40B4-BE49-F238E27FC236}">
                <a16:creationId xmlns:a16="http://schemas.microsoft.com/office/drawing/2014/main" id="{6F3F4FDB-9479-B87D-29A0-6A31A0C3D006}"/>
              </a:ext>
            </a:extLst>
          </p:cNvPr>
          <p:cNvSpPr>
            <a:spLocks noGrp="1"/>
          </p:cNvSpPr>
          <p:nvPr>
            <p:ph idx="1"/>
          </p:nvPr>
        </p:nvSpPr>
        <p:spPr/>
        <p:txBody>
          <a:bodyPr/>
          <a:lstStyle/>
          <a:p>
            <a:pPr marL="342900" indent="-342900">
              <a:buFont typeface="Arial" panose="020B0604020202020204" pitchFamily="34" charset="0"/>
              <a:buChar char="•"/>
            </a:pPr>
            <a:r>
              <a:rPr lang="en-US" b="0" dirty="0">
                <a:latin typeface="Georgia" panose="02040502050405020303" pitchFamily="18" charset="0"/>
              </a:rPr>
              <a:t>The McGivney Award</a:t>
            </a:r>
          </a:p>
          <a:p>
            <a:pPr marL="342900" indent="-342900">
              <a:buFont typeface="Arial" panose="020B0604020202020204" pitchFamily="34" charset="0"/>
              <a:buChar char="•"/>
            </a:pPr>
            <a:r>
              <a:rPr lang="en-US" b="0" dirty="0">
                <a:latin typeface="Georgia" panose="02040502050405020303" pitchFamily="18" charset="0"/>
              </a:rPr>
              <a:t>The Colombian Award</a:t>
            </a:r>
          </a:p>
          <a:p>
            <a:pPr marL="342900" indent="-342900">
              <a:buFont typeface="Arial" panose="020B0604020202020204" pitchFamily="34" charset="0"/>
              <a:buChar char="•"/>
            </a:pPr>
            <a:r>
              <a:rPr lang="en-US" b="0" dirty="0">
                <a:latin typeface="Georgia" panose="02040502050405020303" pitchFamily="18" charset="0"/>
              </a:rPr>
              <a:t>The Founders Award</a:t>
            </a:r>
          </a:p>
          <a:p>
            <a:pPr marL="342900" indent="-342900">
              <a:buFont typeface="Arial" panose="020B0604020202020204" pitchFamily="34" charset="0"/>
              <a:buChar char="•"/>
            </a:pPr>
            <a:r>
              <a:rPr lang="en-US" b="0" dirty="0">
                <a:latin typeface="Georgia" panose="02040502050405020303" pitchFamily="18" charset="0"/>
              </a:rPr>
              <a:t>Complete and Submit Form 185</a:t>
            </a:r>
          </a:p>
          <a:p>
            <a:pPr marL="342900" indent="-342900">
              <a:buFont typeface="Arial" panose="020B0604020202020204" pitchFamily="34" charset="0"/>
              <a:buChar char="•"/>
            </a:pPr>
            <a:r>
              <a:rPr lang="en-US" b="0" dirty="0">
                <a:latin typeface="Georgia" panose="02040502050405020303" pitchFamily="18" charset="0"/>
              </a:rPr>
              <a:t>Complete and Submit Form 365</a:t>
            </a:r>
          </a:p>
          <a:p>
            <a:pPr marL="342900" indent="-342900">
              <a:buFont typeface="Arial" panose="020B0604020202020204" pitchFamily="34" charset="0"/>
              <a:buChar char="•"/>
            </a:pPr>
            <a:r>
              <a:rPr lang="en-US" b="0" dirty="0">
                <a:latin typeface="Georgia" panose="02040502050405020303" pitchFamily="18" charset="0"/>
              </a:rPr>
              <a:t>Complete SAFE Environment Compliance</a:t>
            </a:r>
          </a:p>
          <a:p>
            <a:pPr marL="342900" indent="-342900">
              <a:buFont typeface="Arial" panose="020B0604020202020204" pitchFamily="34" charset="0"/>
              <a:buChar char="•"/>
            </a:pPr>
            <a:r>
              <a:rPr lang="en-US" b="0" dirty="0">
                <a:latin typeface="Georgia" panose="02040502050405020303" pitchFamily="18" charset="0"/>
              </a:rPr>
              <a:t>Complete and Submit Form 1728</a:t>
            </a:r>
          </a:p>
          <a:p>
            <a:pPr marL="342900" indent="-342900">
              <a:buFont typeface="Arial" panose="020B0604020202020204" pitchFamily="34" charset="0"/>
              <a:buChar char="•"/>
            </a:pPr>
            <a:r>
              <a:rPr lang="en-US" dirty="0">
                <a:latin typeface="Georgia" panose="02040502050405020303" pitchFamily="18" charset="0"/>
              </a:rPr>
              <a:t>Complete and Submit your SP-7</a:t>
            </a:r>
          </a:p>
          <a:p>
            <a:pPr marL="342900" indent="-342900">
              <a:buFont typeface="Arial" panose="020B0604020202020204" pitchFamily="34" charset="0"/>
              <a:buChar char="•"/>
            </a:pPr>
            <a:endParaRPr lang="en-US" sz="2000" dirty="0">
              <a:latin typeface="Georgia" panose="02040502050405020303" pitchFamily="18" charset="0"/>
            </a:endParaRPr>
          </a:p>
        </p:txBody>
      </p:sp>
    </p:spTree>
    <p:extLst>
      <p:ext uri="{BB962C8B-B14F-4D97-AF65-F5344CB8AC3E}">
        <p14:creationId xmlns:p14="http://schemas.microsoft.com/office/powerpoint/2010/main" val="2134573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F89C2-B0BF-67AA-6AA1-54FA7FB332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30CA34-2F6C-1612-017D-800326D90583}"/>
              </a:ext>
            </a:extLst>
          </p:cNvPr>
          <p:cNvSpPr>
            <a:spLocks noGrp="1"/>
          </p:cNvSpPr>
          <p:nvPr>
            <p:ph type="title"/>
          </p:nvPr>
        </p:nvSpPr>
        <p:spPr/>
        <p:txBody>
          <a:bodyPr/>
          <a:lstStyle/>
          <a:p>
            <a:r>
              <a:rPr lang="en-US" dirty="0">
                <a:latin typeface="Bookman Old Style" panose="02050604050505020204" pitchFamily="18" charset="0"/>
              </a:rPr>
              <a:t>Time to Get Busy</a:t>
            </a:r>
            <a:endParaRPr lang="en-US" dirty="0"/>
          </a:p>
        </p:txBody>
      </p:sp>
      <p:pic>
        <p:nvPicPr>
          <p:cNvPr id="1030" name="Picture 6" descr="Star council award plaque">
            <a:extLst>
              <a:ext uri="{FF2B5EF4-FFF2-40B4-BE49-F238E27FC236}">
                <a16:creationId xmlns:a16="http://schemas.microsoft.com/office/drawing/2014/main" id="{8CBAAA26-F255-9231-A1DB-62E03ECEC36B}"/>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ackgroundRemoval t="4603" b="95607" l="5000" r="94000">
                        <a14:foregroundMark x1="6333" y1="12552" x2="6333" y2="12552"/>
                        <a14:foregroundMark x1="37667" y1="15690" x2="37667" y2="15690"/>
                        <a14:foregroundMark x1="94000" y1="49372" x2="94000" y2="49372"/>
                        <a14:foregroundMark x1="79667" y1="91213" x2="79667" y2="91213"/>
                        <a14:foregroundMark x1="33000" y1="94351" x2="33000" y2="94351"/>
                        <a14:foregroundMark x1="19333" y1="95188" x2="19333" y2="95188"/>
                        <a14:foregroundMark x1="8667" y1="95607" x2="8667" y2="95607"/>
                        <a14:foregroundMark x1="6000" y1="93933" x2="6000" y2="93933"/>
                        <a14:foregroundMark x1="5000" y1="80753" x2="5000" y2="80753"/>
                        <a14:foregroundMark x1="5000" y1="80753" x2="5000" y2="80753"/>
                        <a14:foregroundMark x1="5000" y1="80753" x2="5000" y2="80753"/>
                        <a14:foregroundMark x1="12667" y1="52929" x2="12667" y2="52929"/>
                        <a14:foregroundMark x1="30000" y1="20921" x2="30000" y2="20921"/>
                        <a14:foregroundMark x1="30000" y1="20293" x2="30000" y2="20293"/>
                        <a14:foregroundMark x1="30667" y1="8577" x2="30667" y2="8577"/>
                        <a14:foregroundMark x1="30667" y1="8577" x2="59333" y2="10879"/>
                        <a14:foregroundMark x1="59333" y1="10879" x2="37000" y2="14644"/>
                        <a14:foregroundMark x1="37000" y1="14644" x2="34667" y2="13389"/>
                        <a14:foregroundMark x1="74667" y1="12971" x2="30333" y2="22385"/>
                        <a14:foregroundMark x1="30333" y1="22385" x2="31333" y2="31172"/>
                        <a14:foregroundMark x1="19000" y1="8996" x2="24667" y2="38075"/>
                        <a14:foregroundMark x1="24667" y1="38075" x2="17667" y2="91632"/>
                        <a14:foregroundMark x1="5000" y1="6695" x2="8667" y2="19038"/>
                        <a14:foregroundMark x1="8667" y1="19038" x2="6000" y2="37866"/>
                        <a14:foregroundMark x1="10333" y1="4603" x2="6333" y2="5858"/>
                        <a14:foregroundMark x1="8000" y1="37866" x2="9667" y2="61297"/>
                        <a14:foregroundMark x1="9667" y1="61297" x2="6000" y2="69665"/>
                        <a14:foregroundMark x1="6667" y1="70293" x2="5333" y2="88494"/>
                      </a14:backgroundRemoval>
                    </a14:imgEffect>
                  </a14:imgLayer>
                </a14:imgProps>
              </a:ext>
              <a:ext uri="{28A0092B-C50C-407E-A947-70E740481C1C}">
                <a14:useLocalDpi xmlns:a14="http://schemas.microsoft.com/office/drawing/2010/main" val="0"/>
              </a:ext>
            </a:extLst>
          </a:blip>
          <a:srcRect/>
          <a:stretch>
            <a:fillRect/>
          </a:stretch>
        </p:blipFill>
        <p:spPr bwMode="auto">
          <a:xfrm>
            <a:off x="7695377" y="865728"/>
            <a:ext cx="3473894" cy="553507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208B1F0D-9C2B-CC99-7132-68EE800C26EA}"/>
              </a:ext>
            </a:extLst>
          </p:cNvPr>
          <p:cNvSpPr txBox="1">
            <a:spLocks/>
          </p:cNvSpPr>
          <p:nvPr/>
        </p:nvSpPr>
        <p:spPr>
          <a:xfrm>
            <a:off x="423863" y="1600200"/>
            <a:ext cx="8507412" cy="4351338"/>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Arial" panose="020B0604020202020204" pitchFamily="34" charset="0"/>
              <a:buNone/>
              <a:defRPr sz="2800" b="1" kern="1200">
                <a:solidFill>
                  <a:schemeClr val="bg1"/>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1200"/>
              </a:spcAft>
              <a:buFont typeface="Arial" panose="020B0604020202020204" pitchFamily="34" charset="0"/>
              <a:buNone/>
              <a:tabLst/>
              <a:defRPr sz="2800" b="1" kern="1200">
                <a:solidFill>
                  <a:schemeClr val="bg1"/>
                </a:solidFill>
                <a:latin typeface="+mn-lt"/>
                <a:ea typeface="+mn-ea"/>
                <a:cs typeface="Arial" panose="020B0604020202020204" pitchFamily="34" charset="0"/>
              </a:defRPr>
            </a:lvl2pPr>
            <a:lvl3pPr marL="628650" indent="-280988" algn="l" defTabSz="914400" rtl="0" eaLnBrk="1" latinLnBrk="0" hangingPunct="1">
              <a:lnSpc>
                <a:spcPct val="110000"/>
              </a:lnSpc>
              <a:spcBef>
                <a:spcPts val="0"/>
              </a:spcBef>
              <a:spcAft>
                <a:spcPts val="600"/>
              </a:spcAft>
              <a:buSzPct val="100000"/>
              <a:buFont typeface="Arial" panose="020B0604020202020204" pitchFamily="34" charset="0"/>
              <a:buChar char="•"/>
              <a:tabLst/>
              <a:defRPr sz="2400" b="1" kern="1200">
                <a:solidFill>
                  <a:schemeClr val="bg1"/>
                </a:solidFill>
                <a:latin typeface="+mn-lt"/>
                <a:ea typeface="+mn-ea"/>
                <a:cs typeface="Arial" panose="020B0604020202020204" pitchFamily="34" charset="0"/>
              </a:defRPr>
            </a:lvl3pPr>
            <a:lvl4pPr marL="920750" indent="-233363" algn="l" defTabSz="914400" rtl="0" eaLnBrk="1" latinLnBrk="0" hangingPunct="1">
              <a:lnSpc>
                <a:spcPct val="110000"/>
              </a:lnSpc>
              <a:spcBef>
                <a:spcPts val="0"/>
              </a:spcBef>
              <a:spcAft>
                <a:spcPts val="600"/>
              </a:spcAft>
              <a:buSzPct val="100000"/>
              <a:buFont typeface="Arial" panose="020B0604020202020204" pitchFamily="34" charset="0"/>
              <a:buChar char="•"/>
              <a:tabLst/>
              <a:defRPr sz="2400" b="1" kern="1200">
                <a:solidFill>
                  <a:schemeClr val="bg1"/>
                </a:solidFill>
                <a:latin typeface="+mn-lt"/>
                <a:ea typeface="+mn-ea"/>
                <a:cs typeface="Arial" panose="020B0604020202020204" pitchFamily="34" charset="0"/>
              </a:defRPr>
            </a:lvl4pPr>
            <a:lvl5pPr marL="1377950" indent="-457200" algn="l" defTabSz="914400" rtl="0" eaLnBrk="1" latinLnBrk="0" hangingPunct="1">
              <a:lnSpc>
                <a:spcPct val="110000"/>
              </a:lnSpc>
              <a:spcBef>
                <a:spcPts val="0"/>
              </a:spcBef>
              <a:spcAft>
                <a:spcPts val="600"/>
              </a:spcAft>
              <a:buSzPct val="100000"/>
              <a:buFont typeface="Arial" panose="020B0604020202020204" pitchFamily="34" charset="0"/>
              <a:buChar char="•"/>
              <a:tabLst/>
              <a:defRPr sz="2400" b="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b="0" dirty="0">
                <a:latin typeface="Georgia" panose="02040502050405020303" pitchFamily="18" charset="0"/>
              </a:rPr>
              <a:t>The McGivney Award</a:t>
            </a:r>
          </a:p>
          <a:p>
            <a:pPr marL="342900" indent="-342900">
              <a:buFont typeface="Arial" panose="020B0604020202020204" pitchFamily="34" charset="0"/>
              <a:buChar char="•"/>
            </a:pPr>
            <a:r>
              <a:rPr lang="en-US" b="0" dirty="0">
                <a:latin typeface="Georgia" panose="02040502050405020303" pitchFamily="18" charset="0"/>
              </a:rPr>
              <a:t>The Colombian Award</a:t>
            </a:r>
          </a:p>
          <a:p>
            <a:pPr marL="342900" indent="-342900">
              <a:buFont typeface="Arial" panose="020B0604020202020204" pitchFamily="34" charset="0"/>
              <a:buChar char="•"/>
            </a:pPr>
            <a:r>
              <a:rPr lang="en-US" b="0" dirty="0">
                <a:latin typeface="Georgia" panose="02040502050405020303" pitchFamily="18" charset="0"/>
              </a:rPr>
              <a:t>The Founders Award</a:t>
            </a:r>
          </a:p>
          <a:p>
            <a:pPr marL="342900" indent="-342900">
              <a:buFont typeface="Arial" panose="020B0604020202020204" pitchFamily="34" charset="0"/>
              <a:buChar char="•"/>
            </a:pPr>
            <a:r>
              <a:rPr lang="en-US" b="0" dirty="0">
                <a:latin typeface="Georgia" panose="02040502050405020303" pitchFamily="18" charset="0"/>
              </a:rPr>
              <a:t>Complete and Submit Form 185</a:t>
            </a:r>
          </a:p>
          <a:p>
            <a:pPr marL="342900" indent="-342900">
              <a:buFont typeface="Arial" panose="020B0604020202020204" pitchFamily="34" charset="0"/>
              <a:buChar char="•"/>
            </a:pPr>
            <a:r>
              <a:rPr lang="en-US" b="0" dirty="0">
                <a:latin typeface="Georgia" panose="02040502050405020303" pitchFamily="18" charset="0"/>
              </a:rPr>
              <a:t>Complete and Submit Form 365</a:t>
            </a:r>
          </a:p>
          <a:p>
            <a:pPr marL="342900" indent="-342900">
              <a:buFont typeface="Arial" panose="020B0604020202020204" pitchFamily="34" charset="0"/>
              <a:buChar char="•"/>
            </a:pPr>
            <a:r>
              <a:rPr lang="en-US" b="0" dirty="0">
                <a:latin typeface="Georgia" panose="02040502050405020303" pitchFamily="18" charset="0"/>
              </a:rPr>
              <a:t>Complete SAFE Environment Compliance</a:t>
            </a:r>
          </a:p>
          <a:p>
            <a:pPr marL="342900" indent="-342900">
              <a:buFont typeface="Arial" panose="020B0604020202020204" pitchFamily="34" charset="0"/>
              <a:buChar char="•"/>
            </a:pPr>
            <a:r>
              <a:rPr lang="en-US" b="0" dirty="0">
                <a:latin typeface="Georgia" panose="02040502050405020303" pitchFamily="18" charset="0"/>
              </a:rPr>
              <a:t>Complete and Submit Form 1728</a:t>
            </a:r>
          </a:p>
          <a:p>
            <a:pPr marL="342900" indent="-342900">
              <a:buFont typeface="Arial" panose="020B0604020202020204" pitchFamily="34" charset="0"/>
              <a:buChar char="•"/>
            </a:pPr>
            <a:r>
              <a:rPr lang="en-US" b="0" dirty="0">
                <a:latin typeface="Georgia" panose="02040502050405020303" pitchFamily="18" charset="0"/>
              </a:rPr>
              <a:t>Complete and Submit your SP-7</a:t>
            </a:r>
          </a:p>
          <a:p>
            <a:pPr marL="342900" indent="-342900">
              <a:buFont typeface="Arial" panose="020B0604020202020204" pitchFamily="34" charset="0"/>
              <a:buChar char="•"/>
            </a:pPr>
            <a:endParaRPr lang="en-US" sz="2000" dirty="0">
              <a:latin typeface="Georgia" panose="02040502050405020303" pitchFamily="18" charset="0"/>
            </a:endParaRPr>
          </a:p>
        </p:txBody>
      </p:sp>
    </p:spTree>
    <p:extLst>
      <p:ext uri="{BB962C8B-B14F-4D97-AF65-F5344CB8AC3E}">
        <p14:creationId xmlns:p14="http://schemas.microsoft.com/office/powerpoint/2010/main" val="2325031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E8216-A9DF-9909-43FF-84004137D8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C303DC-16A8-99FF-866F-23C1696161D2}"/>
              </a:ext>
            </a:extLst>
          </p:cNvPr>
          <p:cNvSpPr>
            <a:spLocks noGrp="1"/>
          </p:cNvSpPr>
          <p:nvPr>
            <p:ph type="title"/>
          </p:nvPr>
        </p:nvSpPr>
        <p:spPr/>
        <p:txBody>
          <a:bodyPr/>
          <a:lstStyle/>
          <a:p>
            <a:r>
              <a:rPr lang="en-US" dirty="0">
                <a:latin typeface="Bookman Old Style" panose="02050604050505020204" pitchFamily="18" charset="0"/>
              </a:rPr>
              <a:t>Recognizing Outstanding Talent</a:t>
            </a:r>
            <a:endParaRPr lang="en-US" dirty="0"/>
          </a:p>
        </p:txBody>
      </p:sp>
      <p:sp>
        <p:nvSpPr>
          <p:cNvPr id="3" name="Content Placeholder 2">
            <a:extLst>
              <a:ext uri="{FF2B5EF4-FFF2-40B4-BE49-F238E27FC236}">
                <a16:creationId xmlns:a16="http://schemas.microsoft.com/office/drawing/2014/main" id="{CA53544A-812F-CF29-244B-CEA6D9EF1291}"/>
              </a:ext>
            </a:extLst>
          </p:cNvPr>
          <p:cNvSpPr>
            <a:spLocks noGrp="1"/>
          </p:cNvSpPr>
          <p:nvPr>
            <p:ph idx="1"/>
          </p:nvPr>
        </p:nvSpPr>
        <p:spPr>
          <a:xfrm>
            <a:off x="1842294" y="1600200"/>
            <a:ext cx="8507412" cy="4351338"/>
          </a:xfrm>
        </p:spPr>
        <p:txBody>
          <a:bodyPr/>
          <a:lstStyle/>
          <a:p>
            <a:pPr algn="ctr"/>
            <a:r>
              <a:rPr lang="en-US" dirty="0">
                <a:latin typeface="Bookman Old Style" panose="02050604050505020204" pitchFamily="18" charset="0"/>
              </a:rPr>
              <a:t>Council Recognition Manual</a:t>
            </a:r>
          </a:p>
          <a:p>
            <a:pPr marL="457200" indent="-457200">
              <a:buFont typeface="Arial" panose="020B0604020202020204" pitchFamily="34" charset="0"/>
              <a:buChar char="•"/>
            </a:pPr>
            <a:endParaRPr lang="en-US" b="0" dirty="0">
              <a:latin typeface="Georgia" panose="02040502050405020303" pitchFamily="18" charset="0"/>
            </a:endParaRPr>
          </a:p>
          <a:p>
            <a:pPr marL="457200" indent="-457200">
              <a:buFont typeface="Arial" panose="020B0604020202020204" pitchFamily="34" charset="0"/>
              <a:buChar char="•"/>
            </a:pPr>
            <a:r>
              <a:rPr lang="en-US" b="0" dirty="0">
                <a:latin typeface="Georgia" panose="02040502050405020303" pitchFamily="18" charset="0"/>
              </a:rPr>
              <a:t>State Deputy’s Award</a:t>
            </a:r>
          </a:p>
          <a:p>
            <a:pPr marL="457200" indent="-457200">
              <a:buFont typeface="Arial" panose="020B0604020202020204" pitchFamily="34" charset="0"/>
              <a:buChar char="•"/>
            </a:pPr>
            <a:endParaRPr lang="en-US" b="0" dirty="0">
              <a:latin typeface="Georgia" panose="02040502050405020303" pitchFamily="18" charset="0"/>
            </a:endParaRPr>
          </a:p>
          <a:p>
            <a:pPr marL="457200" indent="-457200">
              <a:buFont typeface="Arial" panose="020B0604020202020204" pitchFamily="34" charset="0"/>
              <a:buChar char="•"/>
            </a:pPr>
            <a:r>
              <a:rPr lang="en-US" b="0" dirty="0">
                <a:latin typeface="Georgia" panose="02040502050405020303" pitchFamily="18" charset="0"/>
              </a:rPr>
              <a:t>Of the Year Awards</a:t>
            </a:r>
          </a:p>
          <a:p>
            <a:pPr marL="457200" indent="-457200">
              <a:buFont typeface="Arial" panose="020B0604020202020204" pitchFamily="34" charset="0"/>
              <a:buChar char="•"/>
            </a:pPr>
            <a:endParaRPr lang="en-US" b="0" dirty="0">
              <a:latin typeface="Georgia" panose="02040502050405020303" pitchFamily="18" charset="0"/>
            </a:endParaRPr>
          </a:p>
          <a:p>
            <a:pPr marL="457200" indent="-457200">
              <a:buFont typeface="Arial" panose="020B0604020202020204" pitchFamily="34" charset="0"/>
              <a:buChar char="•"/>
            </a:pPr>
            <a:r>
              <a:rPr lang="en-US" b="0" dirty="0">
                <a:latin typeface="Georgia" panose="02040502050405020303" pitchFamily="18" charset="0"/>
              </a:rPr>
              <a:t>Annual State Awards</a:t>
            </a:r>
          </a:p>
        </p:txBody>
      </p:sp>
    </p:spTree>
    <p:extLst>
      <p:ext uri="{BB962C8B-B14F-4D97-AF65-F5344CB8AC3E}">
        <p14:creationId xmlns:p14="http://schemas.microsoft.com/office/powerpoint/2010/main" val="1212892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CE4C7-503C-3FAA-5FC7-1AD1D1E1AE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8E8033-F2D9-DEE7-7F5D-F256600ACC6D}"/>
              </a:ext>
            </a:extLst>
          </p:cNvPr>
          <p:cNvSpPr>
            <a:spLocks noGrp="1"/>
          </p:cNvSpPr>
          <p:nvPr>
            <p:ph type="title"/>
          </p:nvPr>
        </p:nvSpPr>
        <p:spPr/>
        <p:txBody>
          <a:bodyPr/>
          <a:lstStyle/>
          <a:p>
            <a:r>
              <a:rPr lang="en-US" dirty="0">
                <a:latin typeface="Bookman Old Style" panose="02050604050505020204" pitchFamily="18" charset="0"/>
              </a:rPr>
              <a:t>Recognizing Outstanding Talent</a:t>
            </a:r>
            <a:endParaRPr lang="en-US" dirty="0"/>
          </a:p>
        </p:txBody>
      </p:sp>
      <p:sp>
        <p:nvSpPr>
          <p:cNvPr id="3" name="Content Placeholder 2">
            <a:extLst>
              <a:ext uri="{FF2B5EF4-FFF2-40B4-BE49-F238E27FC236}">
                <a16:creationId xmlns:a16="http://schemas.microsoft.com/office/drawing/2014/main" id="{3177E429-5BC5-E27E-58D4-27F02CC33C6B}"/>
              </a:ext>
            </a:extLst>
          </p:cNvPr>
          <p:cNvSpPr>
            <a:spLocks noGrp="1"/>
          </p:cNvSpPr>
          <p:nvPr>
            <p:ph idx="1"/>
          </p:nvPr>
        </p:nvSpPr>
        <p:spPr>
          <a:xfrm>
            <a:off x="1842294" y="1600200"/>
            <a:ext cx="8507412" cy="4351338"/>
          </a:xfrm>
        </p:spPr>
        <p:txBody>
          <a:bodyPr/>
          <a:lstStyle/>
          <a:p>
            <a:pPr algn="ctr"/>
            <a:r>
              <a:rPr lang="en-US" dirty="0">
                <a:latin typeface="Bookman Old Style" panose="02050604050505020204" pitchFamily="18" charset="0"/>
              </a:rPr>
              <a:t>Council Recognition Manual</a:t>
            </a:r>
          </a:p>
          <a:p>
            <a:pPr marL="457200" indent="-457200">
              <a:buFont typeface="Arial" panose="020B0604020202020204" pitchFamily="34" charset="0"/>
              <a:buChar char="•"/>
            </a:pPr>
            <a:endParaRPr lang="en-US" b="0" dirty="0">
              <a:latin typeface="Georgia" panose="02040502050405020303" pitchFamily="18" charset="0"/>
            </a:endParaRPr>
          </a:p>
          <a:p>
            <a:pPr marL="457200" indent="-457200">
              <a:buFont typeface="Arial" panose="020B0604020202020204" pitchFamily="34" charset="0"/>
              <a:buChar char="•"/>
            </a:pPr>
            <a:r>
              <a:rPr lang="en-US" b="0" dirty="0">
                <a:latin typeface="Georgia" panose="02040502050405020303" pitchFamily="18" charset="0"/>
              </a:rPr>
              <a:t>State Deputy’s Award</a:t>
            </a:r>
          </a:p>
          <a:p>
            <a:pPr marL="457200" indent="-457200">
              <a:buFont typeface="Arial" panose="020B0604020202020204" pitchFamily="34" charset="0"/>
              <a:buChar char="•"/>
            </a:pPr>
            <a:endParaRPr lang="en-US" b="0" dirty="0">
              <a:latin typeface="Georgia" panose="02040502050405020303" pitchFamily="18" charset="0"/>
            </a:endParaRPr>
          </a:p>
        </p:txBody>
      </p:sp>
    </p:spTree>
    <p:extLst>
      <p:ext uri="{BB962C8B-B14F-4D97-AF65-F5344CB8AC3E}">
        <p14:creationId xmlns:p14="http://schemas.microsoft.com/office/powerpoint/2010/main" val="316265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64BAFF-EA4A-0F86-E368-6D6D7D5164D0}"/>
              </a:ext>
            </a:extLst>
          </p:cNvPr>
          <p:cNvSpPr>
            <a:spLocks noGrp="1"/>
          </p:cNvSpPr>
          <p:nvPr>
            <p:ph type="title"/>
          </p:nvPr>
        </p:nvSpPr>
        <p:spPr/>
        <p:txBody>
          <a:bodyPr/>
          <a:lstStyle/>
          <a:p>
            <a:r>
              <a:rPr lang="en-US" dirty="0">
                <a:latin typeface="Bookman Old Style" panose="02050604050505020204" pitchFamily="18" charset="0"/>
              </a:rPr>
              <a:t>The Virtues of Leadership</a:t>
            </a:r>
          </a:p>
        </p:txBody>
      </p:sp>
      <p:sp>
        <p:nvSpPr>
          <p:cNvPr id="7" name="Content Placeholder 6">
            <a:extLst>
              <a:ext uri="{FF2B5EF4-FFF2-40B4-BE49-F238E27FC236}">
                <a16:creationId xmlns:a16="http://schemas.microsoft.com/office/drawing/2014/main" id="{A50871F3-838D-34D4-2DDB-9C044FDF8D44}"/>
              </a:ext>
            </a:extLst>
          </p:cNvPr>
          <p:cNvSpPr>
            <a:spLocks noGrp="1"/>
          </p:cNvSpPr>
          <p:nvPr>
            <p:ph idx="1"/>
          </p:nvPr>
        </p:nvSpPr>
        <p:spPr>
          <a:xfrm>
            <a:off x="423862" y="1600200"/>
            <a:ext cx="10991389" cy="4351338"/>
          </a:xfrm>
        </p:spPr>
        <p:txBody>
          <a:body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800" b="1" i="0" u="none" strike="noStrike" kern="1200" cap="none" spc="0" normalizeH="0" baseline="0" noProof="0" dirty="0">
                <a:ln>
                  <a:noFill/>
                </a:ln>
                <a:effectLst/>
                <a:uLnTx/>
                <a:uFillTx/>
                <a:latin typeface="Georgia" panose="02040502050405020303" pitchFamily="18" charset="0"/>
                <a:ea typeface="+mn-ea"/>
                <a:cs typeface="+mn-cs"/>
              </a:rPr>
              <a:t>Unity:</a:t>
            </a:r>
            <a:r>
              <a:rPr kumimoji="0" lang="en-US" sz="1800" b="0" i="0" u="none" strike="noStrike" kern="1200" cap="none" spc="0" normalizeH="0" baseline="0" noProof="0" dirty="0">
                <a:ln>
                  <a:noFill/>
                </a:ln>
                <a:effectLst/>
                <a:uLnTx/>
                <a:uFillTx/>
                <a:latin typeface="Georgia" panose="02040502050405020303" pitchFamily="18" charset="0"/>
                <a:ea typeface="+mn-ea"/>
                <a:cs typeface="+mn-cs"/>
              </a:rPr>
              <a:t> Unity is a cornerstone of effective leadership, fostering cohesive teams and driving success by ensuring individuals work together seamlessly towards shared goals. A leader's capacity to build and sustain unity is vital for navigating challenges and achieving organizational objectives. </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800" b="1" i="0" u="none" strike="noStrike" kern="1200" cap="none" spc="0" normalizeH="0" baseline="0" noProof="0" dirty="0">
                <a:ln>
                  <a:noFill/>
                </a:ln>
                <a:effectLst/>
                <a:uLnTx/>
                <a:uFillTx/>
                <a:latin typeface="Georgia" panose="02040502050405020303" pitchFamily="18" charset="0"/>
                <a:ea typeface="+mn-ea"/>
                <a:cs typeface="+mn-cs"/>
              </a:rPr>
              <a:t>Integrity:</a:t>
            </a:r>
            <a:r>
              <a:rPr kumimoji="0" lang="en-US" sz="1800" b="0" i="0" u="none" strike="noStrike" kern="1200" cap="none" spc="0" normalizeH="0" baseline="0" noProof="0" dirty="0">
                <a:ln>
                  <a:noFill/>
                </a:ln>
                <a:effectLst/>
                <a:uLnTx/>
                <a:uFillTx/>
                <a:latin typeface="Georgia" panose="02040502050405020303" pitchFamily="18" charset="0"/>
                <a:ea typeface="+mn-ea"/>
                <a:cs typeface="+mn-cs"/>
              </a:rPr>
              <a:t> Leaders should be honest, ethical, and trustworthy, building confidence and respect among those they lead. </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800" b="1" i="0" u="none" strike="noStrike" kern="1200" cap="none" spc="0" normalizeH="0" baseline="0" noProof="0" dirty="0">
                <a:ln>
                  <a:noFill/>
                </a:ln>
                <a:effectLst/>
                <a:uLnTx/>
                <a:uFillTx/>
                <a:latin typeface="Georgia" panose="02040502050405020303" pitchFamily="18" charset="0"/>
                <a:ea typeface="+mn-ea"/>
                <a:cs typeface="+mn-cs"/>
              </a:rPr>
              <a:t>Humility:</a:t>
            </a:r>
            <a:r>
              <a:rPr kumimoji="0" lang="en-US" sz="1800" b="0" i="0" u="none" strike="noStrike" kern="1200" cap="none" spc="0" normalizeH="0" baseline="0" noProof="0" dirty="0">
                <a:ln>
                  <a:noFill/>
                </a:ln>
                <a:effectLst/>
                <a:uLnTx/>
                <a:uFillTx/>
                <a:latin typeface="Georgia" panose="02040502050405020303" pitchFamily="18" charset="0"/>
                <a:ea typeface="+mn-ea"/>
                <a:cs typeface="+mn-cs"/>
              </a:rPr>
              <a:t> Recognizing one's dependence on God and treating others with respect are crucial for effective leadership. </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800" b="1" i="0" u="none" strike="noStrike" kern="1200" cap="none" spc="0" normalizeH="0" baseline="0" noProof="0" dirty="0">
                <a:ln>
                  <a:noFill/>
                </a:ln>
                <a:effectLst/>
                <a:uLnTx/>
                <a:uFillTx/>
                <a:latin typeface="Georgia" panose="02040502050405020303" pitchFamily="18" charset="0"/>
                <a:ea typeface="+mn-ea"/>
                <a:cs typeface="+mn-cs"/>
              </a:rPr>
              <a:t>Courage:</a:t>
            </a:r>
            <a:r>
              <a:rPr kumimoji="0" lang="en-US" sz="1800" b="0" i="0" u="none" strike="noStrike" kern="1200" cap="none" spc="0" normalizeH="0" baseline="0" noProof="0" dirty="0">
                <a:ln>
                  <a:noFill/>
                </a:ln>
                <a:effectLst/>
                <a:uLnTx/>
                <a:uFillTx/>
                <a:latin typeface="Georgia" panose="02040502050405020303" pitchFamily="18" charset="0"/>
                <a:ea typeface="+mn-ea"/>
                <a:cs typeface="+mn-cs"/>
              </a:rPr>
              <a:t> Facing challenges with bravery and conviction is important for leaders. </a:t>
            </a:r>
          </a:p>
          <a:p>
            <a:endParaRPr lang="en-US" dirty="0"/>
          </a:p>
        </p:txBody>
      </p:sp>
    </p:spTree>
    <p:extLst>
      <p:ext uri="{BB962C8B-B14F-4D97-AF65-F5344CB8AC3E}">
        <p14:creationId xmlns:p14="http://schemas.microsoft.com/office/powerpoint/2010/main" val="2892693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A66AA-FB9B-5386-2D1A-03D954A95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3A8C16-A58E-C18E-B885-C94DACAF089C}"/>
              </a:ext>
            </a:extLst>
          </p:cNvPr>
          <p:cNvSpPr>
            <a:spLocks noGrp="1"/>
          </p:cNvSpPr>
          <p:nvPr>
            <p:ph type="title"/>
          </p:nvPr>
        </p:nvSpPr>
        <p:spPr/>
        <p:txBody>
          <a:bodyPr/>
          <a:lstStyle/>
          <a:p>
            <a:r>
              <a:rPr lang="en-US" dirty="0">
                <a:latin typeface="Bookman Old Style" panose="02050604050505020204" pitchFamily="18" charset="0"/>
              </a:rPr>
              <a:t>Recognizing Outstanding Talent</a:t>
            </a:r>
            <a:endParaRPr lang="en-US" dirty="0"/>
          </a:p>
        </p:txBody>
      </p:sp>
      <p:sp>
        <p:nvSpPr>
          <p:cNvPr id="3" name="Content Placeholder 2">
            <a:extLst>
              <a:ext uri="{FF2B5EF4-FFF2-40B4-BE49-F238E27FC236}">
                <a16:creationId xmlns:a16="http://schemas.microsoft.com/office/drawing/2014/main" id="{6044E9AB-952C-4CEC-1B68-B40024C9EE90}"/>
              </a:ext>
            </a:extLst>
          </p:cNvPr>
          <p:cNvSpPr>
            <a:spLocks noGrp="1"/>
          </p:cNvSpPr>
          <p:nvPr>
            <p:ph idx="1"/>
          </p:nvPr>
        </p:nvSpPr>
        <p:spPr>
          <a:xfrm>
            <a:off x="1842294" y="1600200"/>
            <a:ext cx="8507412" cy="4351338"/>
          </a:xfrm>
        </p:spPr>
        <p:txBody>
          <a:bodyPr/>
          <a:lstStyle/>
          <a:p>
            <a:pPr algn="ctr"/>
            <a:r>
              <a:rPr lang="en-US" dirty="0">
                <a:latin typeface="Bookman Old Style" panose="02050604050505020204" pitchFamily="18" charset="0"/>
              </a:rPr>
              <a:t>Council Recognition Manual</a:t>
            </a:r>
          </a:p>
          <a:p>
            <a:pPr marL="457200" indent="-457200">
              <a:buFont typeface="Arial" panose="020B0604020202020204" pitchFamily="34" charset="0"/>
              <a:buChar char="•"/>
            </a:pPr>
            <a:endParaRPr lang="en-US" b="0" dirty="0">
              <a:latin typeface="Georgia" panose="02040502050405020303" pitchFamily="18" charset="0"/>
            </a:endParaRPr>
          </a:p>
          <a:p>
            <a:pPr marL="457200" indent="-457200">
              <a:buFont typeface="Arial" panose="020B0604020202020204" pitchFamily="34" charset="0"/>
              <a:buChar char="•"/>
            </a:pPr>
            <a:r>
              <a:rPr lang="en-US" b="0" dirty="0">
                <a:latin typeface="Georgia" panose="02040502050405020303" pitchFamily="18" charset="0"/>
              </a:rPr>
              <a:t>State Deputy’s Award</a:t>
            </a:r>
          </a:p>
          <a:p>
            <a:pPr marL="457200" indent="-457200">
              <a:buFont typeface="Arial" panose="020B0604020202020204" pitchFamily="34" charset="0"/>
              <a:buChar char="•"/>
            </a:pPr>
            <a:endParaRPr lang="en-US" b="0" dirty="0">
              <a:latin typeface="Georgia" panose="02040502050405020303" pitchFamily="18" charset="0"/>
            </a:endParaRPr>
          </a:p>
          <a:p>
            <a:pPr marL="457200" indent="-457200">
              <a:buFont typeface="Arial" panose="020B0604020202020204" pitchFamily="34" charset="0"/>
              <a:buChar char="•"/>
            </a:pPr>
            <a:r>
              <a:rPr lang="en-US" b="0" dirty="0">
                <a:latin typeface="Georgia" panose="02040502050405020303" pitchFamily="18" charset="0"/>
              </a:rPr>
              <a:t>Of the Year Awards</a:t>
            </a:r>
          </a:p>
          <a:p>
            <a:pPr marL="457200" indent="-457200">
              <a:buFont typeface="Arial" panose="020B0604020202020204" pitchFamily="34" charset="0"/>
              <a:buChar char="•"/>
            </a:pPr>
            <a:endParaRPr lang="en-US" b="0" dirty="0">
              <a:latin typeface="Georgia" panose="02040502050405020303" pitchFamily="18" charset="0"/>
            </a:endParaRPr>
          </a:p>
        </p:txBody>
      </p:sp>
    </p:spTree>
    <p:extLst>
      <p:ext uri="{BB962C8B-B14F-4D97-AF65-F5344CB8AC3E}">
        <p14:creationId xmlns:p14="http://schemas.microsoft.com/office/powerpoint/2010/main" val="1061978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DD31B-0FE8-C17F-B1D3-7D7138FAEA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0C0A8-0411-84EB-ADBB-66B0444B5032}"/>
              </a:ext>
            </a:extLst>
          </p:cNvPr>
          <p:cNvSpPr>
            <a:spLocks noGrp="1"/>
          </p:cNvSpPr>
          <p:nvPr>
            <p:ph type="title"/>
          </p:nvPr>
        </p:nvSpPr>
        <p:spPr/>
        <p:txBody>
          <a:bodyPr/>
          <a:lstStyle/>
          <a:p>
            <a:r>
              <a:rPr lang="en-US" dirty="0">
                <a:latin typeface="Bookman Old Style" panose="02050604050505020204" pitchFamily="18" charset="0"/>
              </a:rPr>
              <a:t>Recognizing Outstanding Talent</a:t>
            </a:r>
            <a:endParaRPr lang="en-US" dirty="0"/>
          </a:p>
        </p:txBody>
      </p:sp>
      <p:sp>
        <p:nvSpPr>
          <p:cNvPr id="3" name="Content Placeholder 2">
            <a:extLst>
              <a:ext uri="{FF2B5EF4-FFF2-40B4-BE49-F238E27FC236}">
                <a16:creationId xmlns:a16="http://schemas.microsoft.com/office/drawing/2014/main" id="{3B8090CF-6170-D1D1-3C6C-BB0F3A7DC3BA}"/>
              </a:ext>
            </a:extLst>
          </p:cNvPr>
          <p:cNvSpPr>
            <a:spLocks noGrp="1"/>
          </p:cNvSpPr>
          <p:nvPr>
            <p:ph idx="1"/>
          </p:nvPr>
        </p:nvSpPr>
        <p:spPr>
          <a:xfrm>
            <a:off x="1842294" y="1600200"/>
            <a:ext cx="8507412" cy="4351338"/>
          </a:xfrm>
        </p:spPr>
        <p:txBody>
          <a:bodyPr/>
          <a:lstStyle/>
          <a:p>
            <a:pPr algn="ctr"/>
            <a:r>
              <a:rPr lang="en-US" dirty="0">
                <a:latin typeface="Bookman Old Style" panose="02050604050505020204" pitchFamily="18" charset="0"/>
              </a:rPr>
              <a:t>Council Recognition Manual</a:t>
            </a:r>
          </a:p>
          <a:p>
            <a:pPr algn="ctr"/>
            <a:r>
              <a:rPr lang="en-US" b="0" dirty="0">
                <a:latin typeface="Bookman Old Style" panose="02050604050505020204" pitchFamily="18" charset="0"/>
              </a:rPr>
              <a:t>Of the Year Awards</a:t>
            </a:r>
          </a:p>
          <a:p>
            <a:pPr marL="457200" indent="-457200">
              <a:buFont typeface="Arial" panose="020B0604020202020204" pitchFamily="34" charset="0"/>
              <a:buChar char="•"/>
            </a:pPr>
            <a:endParaRPr lang="en-US" b="0" dirty="0">
              <a:latin typeface="Georgia" panose="02040502050405020303" pitchFamily="18" charset="0"/>
            </a:endParaRPr>
          </a:p>
          <a:p>
            <a:pPr marL="457200" indent="-457200">
              <a:buFont typeface="Arial" panose="020B0604020202020204" pitchFamily="34" charset="0"/>
              <a:buChar char="•"/>
            </a:pPr>
            <a:r>
              <a:rPr lang="en-US" dirty="0">
                <a:latin typeface="Georgia" panose="02040502050405020303" pitchFamily="18" charset="0"/>
              </a:rPr>
              <a:t>Deacon and Priest of the Year</a:t>
            </a:r>
          </a:p>
          <a:p>
            <a:pPr marL="457200" indent="-457200">
              <a:buFont typeface="Arial" panose="020B0604020202020204" pitchFamily="34" charset="0"/>
              <a:buChar char="•"/>
            </a:pPr>
            <a:endParaRPr lang="en-US" b="0" dirty="0">
              <a:latin typeface="Georgia" panose="02040502050405020303" pitchFamily="18" charset="0"/>
            </a:endParaRPr>
          </a:p>
        </p:txBody>
      </p:sp>
    </p:spTree>
    <p:extLst>
      <p:ext uri="{BB962C8B-B14F-4D97-AF65-F5344CB8AC3E}">
        <p14:creationId xmlns:p14="http://schemas.microsoft.com/office/powerpoint/2010/main" val="395226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63B2C-1764-BCA3-7692-52FF88547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375183-28E7-33C7-1F30-F828C13D9254}"/>
              </a:ext>
            </a:extLst>
          </p:cNvPr>
          <p:cNvSpPr>
            <a:spLocks noGrp="1"/>
          </p:cNvSpPr>
          <p:nvPr>
            <p:ph type="title"/>
          </p:nvPr>
        </p:nvSpPr>
        <p:spPr/>
        <p:txBody>
          <a:bodyPr/>
          <a:lstStyle/>
          <a:p>
            <a:r>
              <a:rPr lang="en-US" dirty="0">
                <a:latin typeface="Bookman Old Style" panose="02050604050505020204" pitchFamily="18" charset="0"/>
              </a:rPr>
              <a:t>Recognizing Outstanding Talent</a:t>
            </a:r>
            <a:endParaRPr lang="en-US" dirty="0"/>
          </a:p>
        </p:txBody>
      </p:sp>
      <p:sp>
        <p:nvSpPr>
          <p:cNvPr id="3" name="Content Placeholder 2">
            <a:extLst>
              <a:ext uri="{FF2B5EF4-FFF2-40B4-BE49-F238E27FC236}">
                <a16:creationId xmlns:a16="http://schemas.microsoft.com/office/drawing/2014/main" id="{578721F2-4D94-B406-989A-4575FB110407}"/>
              </a:ext>
            </a:extLst>
          </p:cNvPr>
          <p:cNvSpPr>
            <a:spLocks noGrp="1"/>
          </p:cNvSpPr>
          <p:nvPr>
            <p:ph idx="1"/>
          </p:nvPr>
        </p:nvSpPr>
        <p:spPr>
          <a:xfrm>
            <a:off x="1842294" y="1600200"/>
            <a:ext cx="8507412" cy="4351338"/>
          </a:xfrm>
        </p:spPr>
        <p:txBody>
          <a:bodyPr/>
          <a:lstStyle/>
          <a:p>
            <a:pPr algn="ctr"/>
            <a:r>
              <a:rPr lang="en-US" dirty="0">
                <a:latin typeface="Bookman Old Style" panose="02050604050505020204" pitchFamily="18" charset="0"/>
              </a:rPr>
              <a:t>Council Recognition Manual</a:t>
            </a:r>
          </a:p>
          <a:p>
            <a:pPr algn="ctr"/>
            <a:r>
              <a:rPr lang="en-US" b="0" dirty="0">
                <a:latin typeface="Bookman Old Style" panose="02050604050505020204" pitchFamily="18" charset="0"/>
              </a:rPr>
              <a:t>Of the Year Awards</a:t>
            </a:r>
          </a:p>
          <a:p>
            <a:pPr marL="457200" indent="-457200">
              <a:buFont typeface="Arial" panose="020B0604020202020204" pitchFamily="34" charset="0"/>
              <a:buChar char="•"/>
            </a:pPr>
            <a:endParaRPr lang="en-US" b="0" dirty="0">
              <a:latin typeface="Georgia" panose="02040502050405020303" pitchFamily="18" charset="0"/>
            </a:endParaRPr>
          </a:p>
          <a:p>
            <a:pPr marL="457200" indent="-457200">
              <a:buFont typeface="Arial" panose="020B0604020202020204" pitchFamily="34" charset="0"/>
              <a:buChar char="•"/>
            </a:pPr>
            <a:r>
              <a:rPr lang="en-US" b="0" dirty="0">
                <a:latin typeface="Georgia" panose="02040502050405020303" pitchFamily="18" charset="0"/>
              </a:rPr>
              <a:t>Deacon and Priest of the Year</a:t>
            </a:r>
          </a:p>
          <a:p>
            <a:pPr marL="457200" indent="-457200">
              <a:buFont typeface="Arial" panose="020B0604020202020204" pitchFamily="34" charset="0"/>
              <a:buChar char="•"/>
            </a:pPr>
            <a:r>
              <a:rPr lang="en-US" dirty="0">
                <a:latin typeface="Georgia" panose="02040502050405020303" pitchFamily="18" charset="0"/>
              </a:rPr>
              <a:t>Rookie of the Year</a:t>
            </a:r>
          </a:p>
          <a:p>
            <a:pPr marL="457200" indent="-457200">
              <a:buFont typeface="Arial" panose="020B0604020202020204" pitchFamily="34" charset="0"/>
              <a:buChar char="•"/>
            </a:pPr>
            <a:endParaRPr lang="en-US" b="0" dirty="0">
              <a:latin typeface="Georgia" panose="02040502050405020303" pitchFamily="18" charset="0"/>
            </a:endParaRPr>
          </a:p>
        </p:txBody>
      </p:sp>
    </p:spTree>
    <p:extLst>
      <p:ext uri="{BB962C8B-B14F-4D97-AF65-F5344CB8AC3E}">
        <p14:creationId xmlns:p14="http://schemas.microsoft.com/office/powerpoint/2010/main" val="659168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83D14-572E-4A41-4940-425D83889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322EA8-3FC9-B888-5344-B0783636F075}"/>
              </a:ext>
            </a:extLst>
          </p:cNvPr>
          <p:cNvSpPr>
            <a:spLocks noGrp="1"/>
          </p:cNvSpPr>
          <p:nvPr>
            <p:ph type="title"/>
          </p:nvPr>
        </p:nvSpPr>
        <p:spPr/>
        <p:txBody>
          <a:bodyPr/>
          <a:lstStyle/>
          <a:p>
            <a:r>
              <a:rPr lang="en-US" dirty="0">
                <a:latin typeface="Bookman Old Style" panose="02050604050505020204" pitchFamily="18" charset="0"/>
              </a:rPr>
              <a:t>Recognizing Outstanding Talent</a:t>
            </a:r>
            <a:endParaRPr lang="en-US" dirty="0"/>
          </a:p>
        </p:txBody>
      </p:sp>
      <p:sp>
        <p:nvSpPr>
          <p:cNvPr id="3" name="Content Placeholder 2">
            <a:extLst>
              <a:ext uri="{FF2B5EF4-FFF2-40B4-BE49-F238E27FC236}">
                <a16:creationId xmlns:a16="http://schemas.microsoft.com/office/drawing/2014/main" id="{6FD2D9EF-C6EA-ED91-0DE6-FB078AC1CBF0}"/>
              </a:ext>
            </a:extLst>
          </p:cNvPr>
          <p:cNvSpPr>
            <a:spLocks noGrp="1"/>
          </p:cNvSpPr>
          <p:nvPr>
            <p:ph idx="1"/>
          </p:nvPr>
        </p:nvSpPr>
        <p:spPr>
          <a:xfrm>
            <a:off x="1842294" y="1600200"/>
            <a:ext cx="8507412" cy="4351338"/>
          </a:xfrm>
        </p:spPr>
        <p:txBody>
          <a:bodyPr/>
          <a:lstStyle/>
          <a:p>
            <a:pPr algn="ctr"/>
            <a:r>
              <a:rPr lang="en-US" dirty="0">
                <a:latin typeface="Bookman Old Style" panose="02050604050505020204" pitchFamily="18" charset="0"/>
              </a:rPr>
              <a:t>Council Recognition Manual</a:t>
            </a:r>
          </a:p>
          <a:p>
            <a:pPr algn="ctr"/>
            <a:r>
              <a:rPr lang="en-US" b="0" dirty="0">
                <a:latin typeface="Bookman Old Style" panose="02050604050505020204" pitchFamily="18" charset="0"/>
              </a:rPr>
              <a:t>Of the Year Awards</a:t>
            </a:r>
          </a:p>
          <a:p>
            <a:pPr marL="457200" indent="-457200">
              <a:buFont typeface="Arial" panose="020B0604020202020204" pitchFamily="34" charset="0"/>
              <a:buChar char="•"/>
            </a:pPr>
            <a:endParaRPr lang="en-US" b="0" dirty="0">
              <a:latin typeface="Georgia" panose="02040502050405020303" pitchFamily="18" charset="0"/>
            </a:endParaRPr>
          </a:p>
          <a:p>
            <a:pPr marL="457200" indent="-457200">
              <a:buFont typeface="Arial" panose="020B0604020202020204" pitchFamily="34" charset="0"/>
              <a:buChar char="•"/>
            </a:pPr>
            <a:r>
              <a:rPr lang="en-US" b="0" dirty="0">
                <a:latin typeface="Georgia" panose="02040502050405020303" pitchFamily="18" charset="0"/>
              </a:rPr>
              <a:t>Deacon and Priest of the Year</a:t>
            </a:r>
          </a:p>
          <a:p>
            <a:pPr marL="457200" indent="-457200">
              <a:buFont typeface="Arial" panose="020B0604020202020204" pitchFamily="34" charset="0"/>
              <a:buChar char="•"/>
            </a:pPr>
            <a:r>
              <a:rPr lang="en-US" b="0" dirty="0">
                <a:latin typeface="Georgia" panose="02040502050405020303" pitchFamily="18" charset="0"/>
              </a:rPr>
              <a:t>Rookie of the Year</a:t>
            </a:r>
          </a:p>
          <a:p>
            <a:pPr marL="457200" indent="-457200">
              <a:buFont typeface="Arial" panose="020B0604020202020204" pitchFamily="34" charset="0"/>
              <a:buChar char="•"/>
            </a:pPr>
            <a:r>
              <a:rPr lang="en-US" dirty="0">
                <a:latin typeface="Georgia" panose="02040502050405020303" pitchFamily="18" charset="0"/>
              </a:rPr>
              <a:t>Family of the Year</a:t>
            </a:r>
          </a:p>
          <a:p>
            <a:pPr marL="457200" indent="-457200">
              <a:buFont typeface="Arial" panose="020B0604020202020204" pitchFamily="34" charset="0"/>
              <a:buChar char="•"/>
            </a:pPr>
            <a:endParaRPr lang="en-US" b="0" dirty="0">
              <a:latin typeface="Georgia" panose="02040502050405020303" pitchFamily="18" charset="0"/>
            </a:endParaRPr>
          </a:p>
        </p:txBody>
      </p:sp>
    </p:spTree>
    <p:extLst>
      <p:ext uri="{BB962C8B-B14F-4D97-AF65-F5344CB8AC3E}">
        <p14:creationId xmlns:p14="http://schemas.microsoft.com/office/powerpoint/2010/main" val="1015370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20226-9F88-6EF6-83C0-127ADDC7BF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D44E7-9A70-20F1-338E-6E5B86FF20E5}"/>
              </a:ext>
            </a:extLst>
          </p:cNvPr>
          <p:cNvSpPr>
            <a:spLocks noGrp="1"/>
          </p:cNvSpPr>
          <p:nvPr>
            <p:ph type="title"/>
          </p:nvPr>
        </p:nvSpPr>
        <p:spPr/>
        <p:txBody>
          <a:bodyPr/>
          <a:lstStyle/>
          <a:p>
            <a:r>
              <a:rPr lang="en-US" dirty="0">
                <a:latin typeface="Bookman Old Style" panose="02050604050505020204" pitchFamily="18" charset="0"/>
              </a:rPr>
              <a:t>Recognizing Outstanding Talent</a:t>
            </a:r>
            <a:endParaRPr lang="en-US" dirty="0"/>
          </a:p>
        </p:txBody>
      </p:sp>
      <p:sp>
        <p:nvSpPr>
          <p:cNvPr id="3" name="Content Placeholder 2">
            <a:extLst>
              <a:ext uri="{FF2B5EF4-FFF2-40B4-BE49-F238E27FC236}">
                <a16:creationId xmlns:a16="http://schemas.microsoft.com/office/drawing/2014/main" id="{A9BA664F-EA23-B139-3AB7-60E0B758BB5B}"/>
              </a:ext>
            </a:extLst>
          </p:cNvPr>
          <p:cNvSpPr>
            <a:spLocks noGrp="1"/>
          </p:cNvSpPr>
          <p:nvPr>
            <p:ph idx="1"/>
          </p:nvPr>
        </p:nvSpPr>
        <p:spPr>
          <a:xfrm>
            <a:off x="1842294" y="1600200"/>
            <a:ext cx="8507412" cy="4351338"/>
          </a:xfrm>
        </p:spPr>
        <p:txBody>
          <a:bodyPr/>
          <a:lstStyle/>
          <a:p>
            <a:pPr algn="ctr"/>
            <a:r>
              <a:rPr lang="en-US" dirty="0">
                <a:latin typeface="Bookman Old Style" panose="02050604050505020204" pitchFamily="18" charset="0"/>
              </a:rPr>
              <a:t>Council Recognition Manual</a:t>
            </a:r>
          </a:p>
          <a:p>
            <a:pPr algn="ctr"/>
            <a:r>
              <a:rPr lang="en-US" b="0" dirty="0">
                <a:latin typeface="Bookman Old Style" panose="02050604050505020204" pitchFamily="18" charset="0"/>
              </a:rPr>
              <a:t>Of the Year Awards</a:t>
            </a:r>
          </a:p>
          <a:p>
            <a:pPr marL="457200" indent="-457200">
              <a:buFont typeface="Arial" panose="020B0604020202020204" pitchFamily="34" charset="0"/>
              <a:buChar char="•"/>
            </a:pPr>
            <a:endParaRPr lang="en-US" b="0" dirty="0">
              <a:latin typeface="Georgia" panose="02040502050405020303" pitchFamily="18" charset="0"/>
            </a:endParaRPr>
          </a:p>
          <a:p>
            <a:pPr marL="457200" indent="-457200">
              <a:buFont typeface="Arial" panose="020B0604020202020204" pitchFamily="34" charset="0"/>
              <a:buChar char="•"/>
            </a:pPr>
            <a:r>
              <a:rPr lang="en-US" b="0" dirty="0">
                <a:latin typeface="Georgia" panose="02040502050405020303" pitchFamily="18" charset="0"/>
              </a:rPr>
              <a:t>Deacon and Priest of the Year</a:t>
            </a:r>
          </a:p>
          <a:p>
            <a:pPr marL="457200" indent="-457200">
              <a:buFont typeface="Arial" panose="020B0604020202020204" pitchFamily="34" charset="0"/>
              <a:buChar char="•"/>
            </a:pPr>
            <a:r>
              <a:rPr lang="en-US" b="0" dirty="0">
                <a:latin typeface="Georgia" panose="02040502050405020303" pitchFamily="18" charset="0"/>
              </a:rPr>
              <a:t>Rookie of the Year</a:t>
            </a:r>
          </a:p>
          <a:p>
            <a:pPr marL="457200" indent="-457200">
              <a:buFont typeface="Arial" panose="020B0604020202020204" pitchFamily="34" charset="0"/>
              <a:buChar char="•"/>
            </a:pPr>
            <a:r>
              <a:rPr lang="en-US" b="0" dirty="0">
                <a:latin typeface="Georgia" panose="02040502050405020303" pitchFamily="18" charset="0"/>
              </a:rPr>
              <a:t>Family of the Year</a:t>
            </a:r>
          </a:p>
          <a:p>
            <a:pPr marL="457200" indent="-457200">
              <a:buFont typeface="Arial" panose="020B0604020202020204" pitchFamily="34" charset="0"/>
              <a:buChar char="•"/>
            </a:pPr>
            <a:r>
              <a:rPr lang="en-US" dirty="0">
                <a:latin typeface="Georgia" panose="02040502050405020303" pitchFamily="18" charset="0"/>
              </a:rPr>
              <a:t>Knight of the Year</a:t>
            </a:r>
          </a:p>
          <a:p>
            <a:pPr marL="457200" indent="-457200">
              <a:buFont typeface="Arial" panose="020B0604020202020204" pitchFamily="34" charset="0"/>
              <a:buChar char="•"/>
            </a:pPr>
            <a:endParaRPr lang="en-US" b="0" dirty="0">
              <a:latin typeface="Georgia" panose="02040502050405020303" pitchFamily="18" charset="0"/>
            </a:endParaRPr>
          </a:p>
        </p:txBody>
      </p:sp>
    </p:spTree>
    <p:extLst>
      <p:ext uri="{BB962C8B-B14F-4D97-AF65-F5344CB8AC3E}">
        <p14:creationId xmlns:p14="http://schemas.microsoft.com/office/powerpoint/2010/main" val="3746086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7C8AD-BDB4-6504-42BB-35E21D3C5E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E885E-A233-77B9-2411-6A575A34D754}"/>
              </a:ext>
            </a:extLst>
          </p:cNvPr>
          <p:cNvSpPr>
            <a:spLocks noGrp="1"/>
          </p:cNvSpPr>
          <p:nvPr>
            <p:ph type="title"/>
          </p:nvPr>
        </p:nvSpPr>
        <p:spPr/>
        <p:txBody>
          <a:bodyPr/>
          <a:lstStyle/>
          <a:p>
            <a:r>
              <a:rPr lang="en-US" dirty="0">
                <a:latin typeface="Bookman Old Style" panose="02050604050505020204" pitchFamily="18" charset="0"/>
              </a:rPr>
              <a:t>Recognizing Outstanding Talent</a:t>
            </a:r>
            <a:endParaRPr lang="en-US" dirty="0"/>
          </a:p>
        </p:txBody>
      </p:sp>
      <p:sp>
        <p:nvSpPr>
          <p:cNvPr id="3" name="Content Placeholder 2">
            <a:extLst>
              <a:ext uri="{FF2B5EF4-FFF2-40B4-BE49-F238E27FC236}">
                <a16:creationId xmlns:a16="http://schemas.microsoft.com/office/drawing/2014/main" id="{39335311-759D-8433-4A8D-A2B12690D4DA}"/>
              </a:ext>
            </a:extLst>
          </p:cNvPr>
          <p:cNvSpPr>
            <a:spLocks noGrp="1"/>
          </p:cNvSpPr>
          <p:nvPr>
            <p:ph idx="1"/>
          </p:nvPr>
        </p:nvSpPr>
        <p:spPr>
          <a:xfrm>
            <a:off x="1842294" y="1600200"/>
            <a:ext cx="8507412" cy="4351338"/>
          </a:xfrm>
        </p:spPr>
        <p:txBody>
          <a:bodyPr/>
          <a:lstStyle/>
          <a:p>
            <a:pPr algn="ctr"/>
            <a:r>
              <a:rPr lang="en-US" dirty="0">
                <a:latin typeface="Bookman Old Style" panose="02050604050505020204" pitchFamily="18" charset="0"/>
              </a:rPr>
              <a:t>Council Recognition Manual</a:t>
            </a:r>
          </a:p>
          <a:p>
            <a:pPr algn="ctr"/>
            <a:r>
              <a:rPr lang="en-US" b="0" dirty="0">
                <a:latin typeface="Bookman Old Style" panose="02050604050505020204" pitchFamily="18" charset="0"/>
              </a:rPr>
              <a:t>Of the Year Awards</a:t>
            </a:r>
          </a:p>
          <a:p>
            <a:pPr marL="457200" indent="-457200">
              <a:buFont typeface="Arial" panose="020B0604020202020204" pitchFamily="34" charset="0"/>
              <a:buChar char="•"/>
            </a:pPr>
            <a:endParaRPr lang="en-US" b="0" dirty="0">
              <a:latin typeface="Georgia" panose="02040502050405020303" pitchFamily="18" charset="0"/>
            </a:endParaRPr>
          </a:p>
          <a:p>
            <a:pPr marL="457200" indent="-457200">
              <a:buFont typeface="Arial" panose="020B0604020202020204" pitchFamily="34" charset="0"/>
              <a:buChar char="•"/>
            </a:pPr>
            <a:r>
              <a:rPr lang="en-US" b="0" dirty="0">
                <a:latin typeface="Georgia" panose="02040502050405020303" pitchFamily="18" charset="0"/>
              </a:rPr>
              <a:t>Deacon and Priest of the Year</a:t>
            </a:r>
          </a:p>
          <a:p>
            <a:pPr marL="457200" indent="-457200">
              <a:buFont typeface="Arial" panose="020B0604020202020204" pitchFamily="34" charset="0"/>
              <a:buChar char="•"/>
            </a:pPr>
            <a:r>
              <a:rPr lang="en-US" b="0" dirty="0">
                <a:latin typeface="Georgia" panose="02040502050405020303" pitchFamily="18" charset="0"/>
              </a:rPr>
              <a:t>Rookie of the Year</a:t>
            </a:r>
          </a:p>
          <a:p>
            <a:pPr marL="457200" indent="-457200">
              <a:buFont typeface="Arial" panose="020B0604020202020204" pitchFamily="34" charset="0"/>
              <a:buChar char="•"/>
            </a:pPr>
            <a:r>
              <a:rPr lang="en-US" b="0" dirty="0">
                <a:latin typeface="Georgia" panose="02040502050405020303" pitchFamily="18" charset="0"/>
              </a:rPr>
              <a:t>Family of the Year</a:t>
            </a:r>
          </a:p>
          <a:p>
            <a:pPr marL="457200" indent="-457200">
              <a:buFont typeface="Arial" panose="020B0604020202020204" pitchFamily="34" charset="0"/>
              <a:buChar char="•"/>
            </a:pPr>
            <a:r>
              <a:rPr lang="en-US" b="0" dirty="0">
                <a:latin typeface="Georgia" panose="02040502050405020303" pitchFamily="18" charset="0"/>
              </a:rPr>
              <a:t>Knight of the Year</a:t>
            </a:r>
          </a:p>
          <a:p>
            <a:pPr marL="457200" indent="-457200">
              <a:buFont typeface="Arial" panose="020B0604020202020204" pitchFamily="34" charset="0"/>
              <a:buChar char="•"/>
            </a:pPr>
            <a:r>
              <a:rPr lang="en-US" dirty="0">
                <a:latin typeface="Georgia" panose="02040502050405020303" pitchFamily="18" charset="0"/>
              </a:rPr>
              <a:t>Golden Knight of the Year</a:t>
            </a:r>
          </a:p>
          <a:p>
            <a:pPr marL="457200" indent="-457200">
              <a:buFont typeface="Arial" panose="020B0604020202020204" pitchFamily="34" charset="0"/>
              <a:buChar char="•"/>
            </a:pPr>
            <a:endParaRPr lang="en-US" b="0" dirty="0">
              <a:latin typeface="Georgia" panose="02040502050405020303" pitchFamily="18" charset="0"/>
            </a:endParaRPr>
          </a:p>
        </p:txBody>
      </p:sp>
    </p:spTree>
    <p:extLst>
      <p:ext uri="{BB962C8B-B14F-4D97-AF65-F5344CB8AC3E}">
        <p14:creationId xmlns:p14="http://schemas.microsoft.com/office/powerpoint/2010/main" val="1649522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7229D-F9EC-AE71-EA7D-0D8F226958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B1C993-BA54-65CA-9C32-BC95F787913A}"/>
              </a:ext>
            </a:extLst>
          </p:cNvPr>
          <p:cNvSpPr>
            <a:spLocks noGrp="1"/>
          </p:cNvSpPr>
          <p:nvPr>
            <p:ph type="title"/>
          </p:nvPr>
        </p:nvSpPr>
        <p:spPr/>
        <p:txBody>
          <a:bodyPr/>
          <a:lstStyle/>
          <a:p>
            <a:r>
              <a:rPr lang="en-US" dirty="0">
                <a:latin typeface="Bookman Old Style" panose="02050604050505020204" pitchFamily="18" charset="0"/>
              </a:rPr>
              <a:t>Recognizing Outstanding Talent</a:t>
            </a:r>
            <a:endParaRPr lang="en-US" dirty="0"/>
          </a:p>
        </p:txBody>
      </p:sp>
      <p:sp>
        <p:nvSpPr>
          <p:cNvPr id="3" name="Content Placeholder 2">
            <a:extLst>
              <a:ext uri="{FF2B5EF4-FFF2-40B4-BE49-F238E27FC236}">
                <a16:creationId xmlns:a16="http://schemas.microsoft.com/office/drawing/2014/main" id="{86E80264-44BF-D900-8B82-ED0630868BB6}"/>
              </a:ext>
            </a:extLst>
          </p:cNvPr>
          <p:cNvSpPr>
            <a:spLocks noGrp="1"/>
          </p:cNvSpPr>
          <p:nvPr>
            <p:ph idx="1"/>
          </p:nvPr>
        </p:nvSpPr>
        <p:spPr>
          <a:xfrm>
            <a:off x="1842294" y="1600200"/>
            <a:ext cx="8507412" cy="4351338"/>
          </a:xfrm>
        </p:spPr>
        <p:txBody>
          <a:bodyPr/>
          <a:lstStyle/>
          <a:p>
            <a:pPr algn="ctr"/>
            <a:r>
              <a:rPr lang="en-US" dirty="0">
                <a:latin typeface="Bookman Old Style" panose="02050604050505020204" pitchFamily="18" charset="0"/>
              </a:rPr>
              <a:t>Council Recognition Manual</a:t>
            </a:r>
          </a:p>
          <a:p>
            <a:endParaRPr lang="en-US" b="0" dirty="0">
              <a:latin typeface="Georgia" panose="02040502050405020303" pitchFamily="18" charset="0"/>
            </a:endParaRPr>
          </a:p>
          <a:p>
            <a:pPr marL="914400" lvl="1" indent="-457200">
              <a:buFont typeface="Arial" panose="020B0604020202020204" pitchFamily="34" charset="0"/>
              <a:buChar char="•"/>
            </a:pPr>
            <a:r>
              <a:rPr lang="en-US" b="0" dirty="0">
                <a:latin typeface="Georgia" panose="02040502050405020303" pitchFamily="18" charset="0"/>
              </a:rPr>
              <a:t>Council Recognition Awards</a:t>
            </a:r>
          </a:p>
          <a:p>
            <a:pPr marL="914400" lvl="1" indent="-457200">
              <a:buFont typeface="Arial" panose="020B0604020202020204" pitchFamily="34" charset="0"/>
              <a:buChar char="•"/>
            </a:pPr>
            <a:r>
              <a:rPr lang="en-US" b="0" dirty="0">
                <a:latin typeface="Georgia" panose="02040502050405020303" pitchFamily="18" charset="0"/>
              </a:rPr>
              <a:t>LAMB Awards</a:t>
            </a:r>
          </a:p>
          <a:p>
            <a:pPr marL="914400" lvl="1" indent="-457200">
              <a:buFont typeface="Arial" panose="020B0604020202020204" pitchFamily="34" charset="0"/>
              <a:buChar char="•"/>
            </a:pPr>
            <a:r>
              <a:rPr lang="en-US" b="0" dirty="0">
                <a:latin typeface="Georgia" panose="02040502050405020303" pitchFamily="18" charset="0"/>
              </a:rPr>
              <a:t>Membership Awards</a:t>
            </a:r>
          </a:p>
          <a:p>
            <a:pPr marL="914400" lvl="1" indent="-457200">
              <a:buFont typeface="Arial" panose="020B0604020202020204" pitchFamily="34" charset="0"/>
              <a:buChar char="•"/>
            </a:pPr>
            <a:r>
              <a:rPr lang="en-US" b="0" dirty="0">
                <a:latin typeface="Georgia" panose="02040502050405020303" pitchFamily="18" charset="0"/>
              </a:rPr>
              <a:t>Best Service Program Awards</a:t>
            </a:r>
          </a:p>
          <a:p>
            <a:pPr marL="914400" lvl="1" indent="-457200">
              <a:buFont typeface="Arial" panose="020B0604020202020204" pitchFamily="34" charset="0"/>
              <a:buChar char="•"/>
            </a:pPr>
            <a:r>
              <a:rPr lang="en-US" b="0" dirty="0">
                <a:latin typeface="Georgia" panose="02040502050405020303" pitchFamily="18" charset="0"/>
              </a:rPr>
              <a:t>Newsletter and Website Awards</a:t>
            </a:r>
          </a:p>
        </p:txBody>
      </p:sp>
    </p:spTree>
    <p:extLst>
      <p:ext uri="{BB962C8B-B14F-4D97-AF65-F5344CB8AC3E}">
        <p14:creationId xmlns:p14="http://schemas.microsoft.com/office/powerpoint/2010/main" val="26595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21D4E-BA28-AF3F-5E7F-1B3305FAAA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CF62FD-4F29-5EA0-4A73-D0EF7623D4D0}"/>
              </a:ext>
            </a:extLst>
          </p:cNvPr>
          <p:cNvSpPr>
            <a:spLocks noGrp="1"/>
          </p:cNvSpPr>
          <p:nvPr>
            <p:ph type="title"/>
          </p:nvPr>
        </p:nvSpPr>
        <p:spPr/>
        <p:txBody>
          <a:bodyPr/>
          <a:lstStyle/>
          <a:p>
            <a:r>
              <a:rPr lang="en-US" dirty="0">
                <a:latin typeface="Bookman Old Style" panose="02050604050505020204" pitchFamily="18" charset="0"/>
              </a:rPr>
              <a:t>Are You Ready</a:t>
            </a:r>
            <a:endParaRPr lang="en-US" dirty="0"/>
          </a:p>
        </p:txBody>
      </p:sp>
      <p:pic>
        <p:nvPicPr>
          <p:cNvPr id="7" name="Content Placeholder 6">
            <a:extLst>
              <a:ext uri="{FF2B5EF4-FFF2-40B4-BE49-F238E27FC236}">
                <a16:creationId xmlns:a16="http://schemas.microsoft.com/office/drawing/2014/main" id="{2B7806B6-034C-6A24-8671-BC7AD2B88581}"/>
              </a:ext>
            </a:extLst>
          </p:cNvPr>
          <p:cNvPicPr>
            <a:picLocks noGrp="1" noChangeAspect="1"/>
          </p:cNvPicPr>
          <p:nvPr>
            <p:ph idx="1"/>
          </p:nvPr>
        </p:nvPicPr>
        <p:blipFill>
          <a:blip r:embed="rId3"/>
          <a:srcRect/>
          <a:stretch/>
        </p:blipFill>
        <p:spPr>
          <a:xfrm>
            <a:off x="3902519" y="1600200"/>
            <a:ext cx="4386962" cy="4351338"/>
          </a:xfrm>
          <a:prstGeom prst="rect">
            <a:avLst/>
          </a:prstGeom>
        </p:spPr>
      </p:pic>
    </p:spTree>
    <p:extLst>
      <p:ext uri="{BB962C8B-B14F-4D97-AF65-F5344CB8AC3E}">
        <p14:creationId xmlns:p14="http://schemas.microsoft.com/office/powerpoint/2010/main" val="3230664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29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28383-FF33-C313-CDE2-7026C95D731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E277EF3-D33E-E436-4CB5-D3D86E11DF76}"/>
              </a:ext>
            </a:extLst>
          </p:cNvPr>
          <p:cNvSpPr>
            <a:spLocks noGrp="1"/>
          </p:cNvSpPr>
          <p:nvPr>
            <p:ph type="title"/>
          </p:nvPr>
        </p:nvSpPr>
        <p:spPr/>
        <p:txBody>
          <a:bodyPr/>
          <a:lstStyle/>
          <a:p>
            <a:r>
              <a:rPr lang="en-US" dirty="0">
                <a:latin typeface="Bookman Old Style" panose="02050604050505020204" pitchFamily="18" charset="0"/>
              </a:rPr>
              <a:t>TYPES OF COURAGE</a:t>
            </a:r>
            <a:endParaRPr lang="en-US" dirty="0"/>
          </a:p>
        </p:txBody>
      </p:sp>
      <p:sp>
        <p:nvSpPr>
          <p:cNvPr id="7" name="Content Placeholder 6">
            <a:extLst>
              <a:ext uri="{FF2B5EF4-FFF2-40B4-BE49-F238E27FC236}">
                <a16:creationId xmlns:a16="http://schemas.microsoft.com/office/drawing/2014/main" id="{65EC395E-7F78-E8EC-D67B-76B40D0CFB66}"/>
              </a:ext>
            </a:extLst>
          </p:cNvPr>
          <p:cNvSpPr>
            <a:spLocks noGrp="1"/>
          </p:cNvSpPr>
          <p:nvPr>
            <p:ph idx="1"/>
          </p:nvPr>
        </p:nvSpPr>
        <p:spPr>
          <a:xfrm>
            <a:off x="423862" y="1600200"/>
            <a:ext cx="10991389" cy="4351338"/>
          </a:xfrm>
        </p:spPr>
        <p:txBody>
          <a:bodyPr/>
          <a:lstStyle/>
          <a:p>
            <a:pPr marL="285750" lvl="0" indent="-285750" defTabSz="457200">
              <a:lnSpc>
                <a:spcPct val="100000"/>
              </a:lnSpc>
              <a:spcBef>
                <a:spcPct val="20000"/>
              </a:spcBef>
              <a:spcAft>
                <a:spcPts val="600"/>
              </a:spcAft>
              <a:buClr>
                <a:srgbClr val="83992A"/>
              </a:buClr>
              <a:buSzPct val="115000"/>
              <a:buFont typeface="Arial"/>
              <a:buChar char="•"/>
              <a:defRPr/>
            </a:pPr>
            <a:r>
              <a:rPr kumimoji="0" lang="en-US" sz="1800" b="1" i="0" u="none" strike="noStrike" kern="1200" cap="none" spc="0" normalizeH="0" baseline="0" noProof="0" dirty="0">
                <a:ln>
                  <a:noFill/>
                </a:ln>
                <a:effectLst/>
                <a:uLnTx/>
                <a:uFillTx/>
                <a:latin typeface="Georgia" panose="02040502050405020303" pitchFamily="18" charset="0"/>
                <a:cs typeface="+mn-cs"/>
              </a:rPr>
              <a:t>Physical:</a:t>
            </a:r>
            <a:r>
              <a:rPr kumimoji="0" lang="en-US" sz="1800" b="0" i="0" u="none" strike="noStrike" kern="1200" cap="none" spc="0" normalizeH="0" baseline="0" noProof="0" dirty="0">
                <a:ln>
                  <a:noFill/>
                </a:ln>
                <a:effectLst/>
                <a:uLnTx/>
                <a:uFillTx/>
                <a:latin typeface="Georgia" panose="02040502050405020303" pitchFamily="18" charset="0"/>
                <a:cs typeface="+mn-cs"/>
              </a:rPr>
              <a:t> </a:t>
            </a:r>
            <a:r>
              <a:rPr lang="en-US" sz="1800" b="0" dirty="0">
                <a:latin typeface="Georgia" panose="02040502050405020303" pitchFamily="18" charset="0"/>
              </a:rPr>
              <a:t>harm, danger, or even death, often seen in acts of bravery </a:t>
            </a:r>
          </a:p>
          <a:p>
            <a:pPr marL="285750" lvl="0" indent="-285750" defTabSz="457200">
              <a:lnSpc>
                <a:spcPct val="100000"/>
              </a:lnSpc>
              <a:spcBef>
                <a:spcPct val="20000"/>
              </a:spcBef>
              <a:spcAft>
                <a:spcPts val="600"/>
              </a:spcAft>
              <a:buClr>
                <a:srgbClr val="83992A"/>
              </a:buClr>
              <a:buSzPct val="115000"/>
              <a:buFont typeface="Arial"/>
              <a:buChar char="•"/>
              <a:defRPr/>
            </a:pPr>
            <a:r>
              <a:rPr kumimoji="0" lang="en-US" sz="1800" b="1" i="0" u="none" strike="noStrike" kern="1200" cap="none" spc="0" normalizeH="0" baseline="0" noProof="0" dirty="0">
                <a:ln>
                  <a:noFill/>
                </a:ln>
                <a:effectLst/>
                <a:uLnTx/>
                <a:uFillTx/>
                <a:latin typeface="Georgia" panose="02040502050405020303" pitchFamily="18" charset="0"/>
                <a:cs typeface="+mn-cs"/>
              </a:rPr>
              <a:t>Moral:</a:t>
            </a:r>
            <a:r>
              <a:rPr kumimoji="0" lang="en-US" sz="1800" b="0" i="0" u="none" strike="noStrike" kern="1200" cap="none" spc="0" normalizeH="0" baseline="0" noProof="0" dirty="0">
                <a:ln>
                  <a:noFill/>
                </a:ln>
                <a:effectLst/>
                <a:uLnTx/>
                <a:uFillTx/>
                <a:latin typeface="Georgia" panose="02040502050405020303" pitchFamily="18" charset="0"/>
                <a:cs typeface="+mn-cs"/>
              </a:rPr>
              <a:t> </a:t>
            </a:r>
            <a:r>
              <a:rPr lang="en-US" sz="1800" b="0" dirty="0">
                <a:latin typeface="Georgia" panose="02040502050405020303" pitchFamily="18" charset="0"/>
              </a:rPr>
              <a:t>the willingness to do what is right, even when it's unpopular, uncomfortable, or could lead to negative consequences </a:t>
            </a:r>
            <a:endParaRPr kumimoji="0" lang="en-US" sz="1800" b="0" i="0" u="none" strike="noStrike" kern="1200" cap="none" spc="0" normalizeH="0" baseline="0" noProof="0" dirty="0">
              <a:ln>
                <a:noFill/>
              </a:ln>
              <a:effectLst/>
              <a:uLnTx/>
              <a:uFillTx/>
              <a:latin typeface="Georgia" panose="02040502050405020303" pitchFamily="18" charset="0"/>
              <a:cs typeface="+mn-cs"/>
            </a:endParaRPr>
          </a:p>
          <a:p>
            <a:pPr marL="285750" lvl="0" indent="-285750" defTabSz="457200">
              <a:lnSpc>
                <a:spcPct val="100000"/>
              </a:lnSpc>
              <a:spcBef>
                <a:spcPct val="20000"/>
              </a:spcBef>
              <a:spcAft>
                <a:spcPts val="600"/>
              </a:spcAft>
              <a:buClr>
                <a:srgbClr val="83992A"/>
              </a:buClr>
              <a:buSzPct val="115000"/>
              <a:buFont typeface="Arial"/>
              <a:buChar char="•"/>
              <a:defRPr/>
            </a:pPr>
            <a:r>
              <a:rPr kumimoji="0" lang="en-US" sz="1800" b="1" i="0" u="none" strike="noStrike" kern="1200" cap="none" spc="0" normalizeH="0" baseline="0" noProof="0" dirty="0">
                <a:ln>
                  <a:noFill/>
                </a:ln>
                <a:effectLst/>
                <a:uLnTx/>
                <a:uFillTx/>
                <a:latin typeface="Georgia" panose="02040502050405020303" pitchFamily="18" charset="0"/>
                <a:cs typeface="+mn-cs"/>
              </a:rPr>
              <a:t>Social:</a:t>
            </a:r>
            <a:r>
              <a:rPr kumimoji="0" lang="en-US" sz="1800" b="0" i="0" u="none" strike="noStrike" kern="1200" cap="none" spc="0" normalizeH="0" baseline="0" noProof="0" dirty="0">
                <a:ln>
                  <a:noFill/>
                </a:ln>
                <a:effectLst/>
                <a:uLnTx/>
                <a:uFillTx/>
                <a:latin typeface="Georgia" panose="02040502050405020303" pitchFamily="18" charset="0"/>
                <a:cs typeface="+mn-cs"/>
              </a:rPr>
              <a:t> </a:t>
            </a:r>
            <a:r>
              <a:rPr lang="en-US" sz="1800" b="0" dirty="0">
                <a:latin typeface="Georgia" panose="02040502050405020303" pitchFamily="18" charset="0"/>
              </a:rPr>
              <a:t>facing social risks like embarrassment, rejection, or exclusion. </a:t>
            </a:r>
            <a:endParaRPr kumimoji="0" lang="en-US" sz="1800" b="0" i="0" u="none" strike="noStrike" kern="1200" cap="none" spc="0" normalizeH="0" baseline="0" noProof="0" dirty="0">
              <a:ln>
                <a:noFill/>
              </a:ln>
              <a:effectLst/>
              <a:uLnTx/>
              <a:uFillTx/>
              <a:latin typeface="Georgia" panose="02040502050405020303" pitchFamily="18" charset="0"/>
              <a:cs typeface="+mn-cs"/>
            </a:endParaRPr>
          </a:p>
          <a:p>
            <a:pPr marL="285750" lvl="0" indent="-285750" defTabSz="457200">
              <a:lnSpc>
                <a:spcPct val="100000"/>
              </a:lnSpc>
              <a:spcBef>
                <a:spcPct val="20000"/>
              </a:spcBef>
              <a:spcAft>
                <a:spcPts val="600"/>
              </a:spcAft>
              <a:buClr>
                <a:srgbClr val="83992A"/>
              </a:buClr>
              <a:buSzPct val="115000"/>
              <a:buFont typeface="Arial"/>
              <a:buChar char="•"/>
              <a:defRPr/>
            </a:pPr>
            <a:r>
              <a:rPr kumimoji="0" lang="en-US" sz="1800" b="1" i="0" u="none" strike="noStrike" kern="1200" cap="none" spc="0" normalizeH="0" baseline="0" noProof="0" dirty="0">
                <a:ln>
                  <a:noFill/>
                </a:ln>
                <a:effectLst/>
                <a:uLnTx/>
                <a:uFillTx/>
                <a:latin typeface="Georgia" panose="02040502050405020303" pitchFamily="18" charset="0"/>
                <a:cs typeface="+mn-cs"/>
              </a:rPr>
              <a:t>Emotional:</a:t>
            </a:r>
            <a:r>
              <a:rPr kumimoji="0" lang="en-US" sz="1800" b="0" i="0" u="none" strike="noStrike" kern="1200" cap="none" spc="0" normalizeH="0" baseline="0" noProof="0" dirty="0">
                <a:ln>
                  <a:noFill/>
                </a:ln>
                <a:effectLst/>
                <a:uLnTx/>
                <a:uFillTx/>
                <a:latin typeface="Georgia" panose="02040502050405020303" pitchFamily="18" charset="0"/>
                <a:cs typeface="+mn-cs"/>
              </a:rPr>
              <a:t> </a:t>
            </a:r>
            <a:r>
              <a:rPr lang="en-US" sz="1800" b="0" dirty="0">
                <a:latin typeface="Georgia" panose="02040502050405020303" pitchFamily="18" charset="0"/>
              </a:rPr>
              <a:t>the ability to acknowledge, process, and express emotions, both positive and negative, without shame or suppression. </a:t>
            </a:r>
          </a:p>
          <a:p>
            <a:pPr marL="285750" lvl="0" indent="-285750" defTabSz="457200">
              <a:lnSpc>
                <a:spcPct val="100000"/>
              </a:lnSpc>
              <a:spcBef>
                <a:spcPct val="20000"/>
              </a:spcBef>
              <a:spcAft>
                <a:spcPts val="600"/>
              </a:spcAft>
              <a:buClr>
                <a:srgbClr val="83992A"/>
              </a:buClr>
              <a:buSzPct val="115000"/>
              <a:buFont typeface="Arial"/>
              <a:buChar char="•"/>
              <a:defRPr/>
            </a:pPr>
            <a:r>
              <a:rPr lang="en-US" sz="1800" dirty="0">
                <a:latin typeface="Georgia" panose="02040502050405020303" pitchFamily="18" charset="0"/>
                <a:cs typeface="+mn-cs"/>
              </a:rPr>
              <a:t>Intellectual: </a:t>
            </a:r>
            <a:r>
              <a:rPr kumimoji="0" lang="en-US" sz="1800" b="0" i="0" u="none" strike="noStrike" kern="1200" cap="none" spc="0" normalizeH="0" baseline="0" noProof="0" dirty="0">
                <a:ln>
                  <a:noFill/>
                </a:ln>
                <a:effectLst/>
                <a:uLnTx/>
                <a:uFillTx/>
                <a:latin typeface="Georgia" panose="02040502050405020303" pitchFamily="18" charset="0"/>
                <a:cs typeface="+mn-cs"/>
              </a:rPr>
              <a:t>Spiritual: </a:t>
            </a:r>
            <a:r>
              <a:rPr lang="en-US" sz="1800" b="0" dirty="0">
                <a:latin typeface="Georgia" panose="02040502050405020303" pitchFamily="18" charset="0"/>
              </a:rPr>
              <a:t>the willingness to question one's own beliefs, explore new ideas, and embrace learning, even if it challenges existing perspectives. </a:t>
            </a:r>
          </a:p>
          <a:p>
            <a:pPr marL="285750" lvl="0" indent="-285750" defTabSz="457200">
              <a:lnSpc>
                <a:spcPct val="100000"/>
              </a:lnSpc>
              <a:spcBef>
                <a:spcPct val="20000"/>
              </a:spcBef>
              <a:spcAft>
                <a:spcPts val="600"/>
              </a:spcAft>
              <a:buClr>
                <a:srgbClr val="83992A"/>
              </a:buClr>
              <a:buSzPct val="115000"/>
              <a:buFont typeface="Arial"/>
              <a:buChar char="•"/>
              <a:defRPr/>
            </a:pPr>
            <a:r>
              <a:rPr kumimoji="0" lang="en-US" sz="1800" i="0" u="none" strike="noStrike" kern="1200" cap="none" spc="0" normalizeH="0" baseline="0" noProof="0" dirty="0">
                <a:ln>
                  <a:noFill/>
                </a:ln>
                <a:effectLst/>
                <a:uLnTx/>
                <a:uFillTx/>
                <a:latin typeface="Georgia" panose="02040502050405020303" pitchFamily="18" charset="0"/>
                <a:cs typeface="+mn-cs"/>
              </a:rPr>
              <a:t>Spiritual</a:t>
            </a:r>
            <a:r>
              <a:rPr lang="en-US" sz="1800" dirty="0">
                <a:latin typeface="Georgia" panose="02040502050405020303" pitchFamily="18" charset="0"/>
                <a:cs typeface="+mn-cs"/>
              </a:rPr>
              <a:t>: </a:t>
            </a:r>
            <a:r>
              <a:rPr lang="en-US" sz="1800" b="0" dirty="0">
                <a:latin typeface="Georgia" panose="02040502050405020303" pitchFamily="18" charset="0"/>
              </a:rPr>
              <a:t>living in alignment with one's values and beliefs, finding meaning and purpose in life, and facing existential challenges with resilience.</a:t>
            </a:r>
            <a:endParaRPr kumimoji="0" lang="en-US" sz="1800" b="0" i="0" u="none" strike="noStrike" kern="1200" cap="none" spc="0" normalizeH="0" baseline="0" noProof="0" dirty="0">
              <a:ln>
                <a:noFill/>
              </a:ln>
              <a:effectLst/>
              <a:uLnTx/>
              <a:uFillTx/>
              <a:latin typeface="Georgia" panose="02040502050405020303" pitchFamily="18" charset="0"/>
              <a:cs typeface="+mn-cs"/>
            </a:endParaRPr>
          </a:p>
          <a:p>
            <a:endParaRPr lang="en-US" dirty="0"/>
          </a:p>
        </p:txBody>
      </p:sp>
      <p:sp>
        <p:nvSpPr>
          <p:cNvPr id="3" name="Date Placeholder 2">
            <a:extLst>
              <a:ext uri="{FF2B5EF4-FFF2-40B4-BE49-F238E27FC236}">
                <a16:creationId xmlns:a16="http://schemas.microsoft.com/office/drawing/2014/main" id="{8B32AF5F-6AA3-3761-0438-F04F6BD1D265}"/>
              </a:ext>
            </a:extLst>
          </p:cNvPr>
          <p:cNvSpPr>
            <a:spLocks noGrp="1"/>
          </p:cNvSpPr>
          <p:nvPr>
            <p:ph type="dt" sz="half" idx="4294967295"/>
          </p:nvPr>
        </p:nvSpPr>
        <p:spPr>
          <a:xfrm>
            <a:off x="0" y="5110163"/>
            <a:ext cx="3924300" cy="1006475"/>
          </a:xfrm>
          <a:prstGeom prst="rect">
            <a:avLst/>
          </a:prstGeom>
        </p:spPr>
        <p:txBody>
          <a:bodyPr/>
          <a:lstStyle/>
          <a:p>
            <a:fld id="{31855C22-8691-3246-82BA-7D95F02094BC}" type="datetime4">
              <a:rPr lang="en-US" smtClean="0">
                <a:solidFill>
                  <a:schemeClr val="bg1"/>
                </a:solidFill>
              </a:rPr>
              <a:t>July 18, 2025</a:t>
            </a:fld>
            <a:endParaRPr lang="en-US" dirty="0">
              <a:solidFill>
                <a:schemeClr val="bg1"/>
              </a:solidFill>
            </a:endParaRPr>
          </a:p>
        </p:txBody>
      </p:sp>
    </p:spTree>
    <p:extLst>
      <p:ext uri="{BB962C8B-B14F-4D97-AF65-F5344CB8AC3E}">
        <p14:creationId xmlns:p14="http://schemas.microsoft.com/office/powerpoint/2010/main" val="5025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CB28-F716-8CD4-4C5C-0A827577131D}"/>
              </a:ext>
            </a:extLst>
          </p:cNvPr>
          <p:cNvSpPr>
            <a:spLocks noGrp="1"/>
          </p:cNvSpPr>
          <p:nvPr>
            <p:ph type="title"/>
          </p:nvPr>
        </p:nvSpPr>
        <p:spPr/>
        <p:txBody>
          <a:bodyPr/>
          <a:lstStyle/>
          <a:p>
            <a:r>
              <a:rPr lang="en-US" dirty="0">
                <a:latin typeface="Bookman Old Style" panose="02050604050505020204" pitchFamily="18" charset="0"/>
              </a:rPr>
              <a:t>Understanding your Team</a:t>
            </a:r>
            <a:endParaRPr lang="en-US" dirty="0"/>
          </a:p>
        </p:txBody>
      </p:sp>
      <p:sp>
        <p:nvSpPr>
          <p:cNvPr id="4" name="Content Placeholder 3">
            <a:extLst>
              <a:ext uri="{FF2B5EF4-FFF2-40B4-BE49-F238E27FC236}">
                <a16:creationId xmlns:a16="http://schemas.microsoft.com/office/drawing/2014/main" id="{A01B06E4-D2CD-FB9E-DF43-F43DB1E9E872}"/>
              </a:ext>
            </a:extLst>
          </p:cNvPr>
          <p:cNvSpPr txBox="1">
            <a:spLocks/>
          </p:cNvSpPr>
          <p:nvPr/>
        </p:nvSpPr>
        <p:spPr>
          <a:xfrm>
            <a:off x="184356" y="2450896"/>
            <a:ext cx="9601196" cy="22062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000" b="1" dirty="0">
                <a:solidFill>
                  <a:schemeClr val="bg1"/>
                </a:solidFill>
                <a:latin typeface="Georgia" panose="02040502050405020303" pitchFamily="18" charset="0"/>
              </a:rPr>
              <a:t>The Trustees:</a:t>
            </a:r>
          </a:p>
          <a:p>
            <a:pPr lvl="1"/>
            <a:r>
              <a:rPr lang="en-US" sz="1800" b="1" dirty="0">
                <a:solidFill>
                  <a:schemeClr val="bg1"/>
                </a:solidFill>
                <a:latin typeface="Georgia" panose="02040502050405020303" pitchFamily="18" charset="0"/>
              </a:rPr>
              <a:t>3-Year Trustee [Outgoing Grand Knight and leader of the Trustees]</a:t>
            </a:r>
          </a:p>
          <a:p>
            <a:pPr lvl="1"/>
            <a:r>
              <a:rPr lang="en-US" sz="1800" b="1" dirty="0">
                <a:solidFill>
                  <a:schemeClr val="bg1"/>
                </a:solidFill>
                <a:latin typeface="Georgia" panose="02040502050405020303" pitchFamily="18" charset="0"/>
              </a:rPr>
              <a:t>2-year Trustee</a:t>
            </a:r>
          </a:p>
          <a:p>
            <a:pPr lvl="1"/>
            <a:r>
              <a:rPr lang="en-US" sz="1800" b="1" dirty="0">
                <a:solidFill>
                  <a:schemeClr val="bg1"/>
                </a:solidFill>
                <a:latin typeface="Georgia" panose="02040502050405020303" pitchFamily="18" charset="0"/>
              </a:rPr>
              <a:t>1-year Trustee</a:t>
            </a:r>
          </a:p>
        </p:txBody>
      </p:sp>
    </p:spTree>
    <p:extLst>
      <p:ext uri="{BB962C8B-B14F-4D97-AF65-F5344CB8AC3E}">
        <p14:creationId xmlns:p14="http://schemas.microsoft.com/office/powerpoint/2010/main" val="171577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736A7-301D-257C-2383-861C903BCB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D6DBD-5B8A-13DF-1BDC-907E367D76C2}"/>
              </a:ext>
            </a:extLst>
          </p:cNvPr>
          <p:cNvSpPr>
            <a:spLocks noGrp="1"/>
          </p:cNvSpPr>
          <p:nvPr>
            <p:ph type="title"/>
          </p:nvPr>
        </p:nvSpPr>
        <p:spPr/>
        <p:txBody>
          <a:bodyPr/>
          <a:lstStyle/>
          <a:p>
            <a:r>
              <a:rPr lang="en-US" dirty="0">
                <a:latin typeface="Bookman Old Style" panose="02050604050505020204" pitchFamily="18" charset="0"/>
              </a:rPr>
              <a:t>Understanding your Team</a:t>
            </a:r>
            <a:endParaRPr lang="en-US" dirty="0"/>
          </a:p>
        </p:txBody>
      </p:sp>
      <p:sp>
        <p:nvSpPr>
          <p:cNvPr id="4" name="Content Placeholder 3">
            <a:extLst>
              <a:ext uri="{FF2B5EF4-FFF2-40B4-BE49-F238E27FC236}">
                <a16:creationId xmlns:a16="http://schemas.microsoft.com/office/drawing/2014/main" id="{24653503-8486-F9EB-DCB2-CF8D2563CF87}"/>
              </a:ext>
            </a:extLst>
          </p:cNvPr>
          <p:cNvSpPr txBox="1">
            <a:spLocks/>
          </p:cNvSpPr>
          <p:nvPr/>
        </p:nvSpPr>
        <p:spPr>
          <a:xfrm>
            <a:off x="1000433" y="2480393"/>
            <a:ext cx="6363928" cy="22062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000" b="1" dirty="0">
                <a:solidFill>
                  <a:schemeClr val="bg1"/>
                </a:solidFill>
                <a:latin typeface="Georgia" panose="02040502050405020303" pitchFamily="18" charset="0"/>
              </a:rPr>
              <a:t>The Guards:</a:t>
            </a:r>
          </a:p>
          <a:p>
            <a:pPr lvl="1"/>
            <a:r>
              <a:rPr lang="en-US" sz="1800" b="1" dirty="0">
                <a:solidFill>
                  <a:schemeClr val="bg1"/>
                </a:solidFill>
                <a:latin typeface="Georgia" panose="02040502050405020303" pitchFamily="18" charset="0"/>
              </a:rPr>
              <a:t>Inside Guard</a:t>
            </a:r>
          </a:p>
          <a:p>
            <a:pPr lvl="1"/>
            <a:r>
              <a:rPr lang="en-US" sz="1800" b="1" dirty="0">
                <a:solidFill>
                  <a:schemeClr val="bg1"/>
                </a:solidFill>
                <a:latin typeface="Georgia" panose="02040502050405020303" pitchFamily="18" charset="0"/>
              </a:rPr>
              <a:t>Outside Guard</a:t>
            </a:r>
          </a:p>
          <a:p>
            <a:r>
              <a:rPr lang="en-US" sz="2000" dirty="0">
                <a:solidFill>
                  <a:schemeClr val="bg1"/>
                </a:solidFill>
                <a:latin typeface="Georgia" panose="02040502050405020303" pitchFamily="18" charset="0"/>
              </a:rPr>
              <a:t>The Trustees</a:t>
            </a:r>
          </a:p>
        </p:txBody>
      </p:sp>
    </p:spTree>
    <p:extLst>
      <p:ext uri="{BB962C8B-B14F-4D97-AF65-F5344CB8AC3E}">
        <p14:creationId xmlns:p14="http://schemas.microsoft.com/office/powerpoint/2010/main" val="124112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D40A2-CA6D-0BF4-5BB3-2ECABA7C3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58A41-C9FF-91AC-9F4F-2665761ED136}"/>
              </a:ext>
            </a:extLst>
          </p:cNvPr>
          <p:cNvSpPr>
            <a:spLocks noGrp="1"/>
          </p:cNvSpPr>
          <p:nvPr>
            <p:ph type="title"/>
          </p:nvPr>
        </p:nvSpPr>
        <p:spPr/>
        <p:txBody>
          <a:bodyPr/>
          <a:lstStyle/>
          <a:p>
            <a:r>
              <a:rPr lang="en-US" dirty="0">
                <a:latin typeface="Bookman Old Style" panose="02050604050505020204" pitchFamily="18" charset="0"/>
              </a:rPr>
              <a:t>Understanding your Team</a:t>
            </a:r>
            <a:endParaRPr lang="en-US" dirty="0"/>
          </a:p>
        </p:txBody>
      </p:sp>
      <p:sp>
        <p:nvSpPr>
          <p:cNvPr id="4" name="Content Placeholder 3">
            <a:extLst>
              <a:ext uri="{FF2B5EF4-FFF2-40B4-BE49-F238E27FC236}">
                <a16:creationId xmlns:a16="http://schemas.microsoft.com/office/drawing/2014/main" id="{0C68A8C2-36EC-77C5-2F90-500BBD82D08D}"/>
              </a:ext>
            </a:extLst>
          </p:cNvPr>
          <p:cNvSpPr txBox="1">
            <a:spLocks/>
          </p:cNvSpPr>
          <p:nvPr/>
        </p:nvSpPr>
        <p:spPr>
          <a:xfrm>
            <a:off x="1000433" y="2480393"/>
            <a:ext cx="6363928" cy="22062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000" b="1" dirty="0">
                <a:solidFill>
                  <a:schemeClr val="bg1"/>
                </a:solidFill>
                <a:latin typeface="Georgia" panose="02040502050405020303" pitchFamily="18" charset="0"/>
              </a:rPr>
              <a:t>The Warden</a:t>
            </a:r>
          </a:p>
          <a:p>
            <a:r>
              <a:rPr lang="en-US" sz="2000" dirty="0">
                <a:solidFill>
                  <a:schemeClr val="bg1"/>
                </a:solidFill>
                <a:latin typeface="Georgia" panose="02040502050405020303" pitchFamily="18" charset="0"/>
              </a:rPr>
              <a:t>The Guards</a:t>
            </a:r>
          </a:p>
          <a:p>
            <a:r>
              <a:rPr lang="en-US" sz="2000" dirty="0">
                <a:solidFill>
                  <a:schemeClr val="bg1"/>
                </a:solidFill>
                <a:latin typeface="Georgia" panose="02040502050405020303" pitchFamily="18" charset="0"/>
              </a:rPr>
              <a:t>The Trustees</a:t>
            </a:r>
          </a:p>
        </p:txBody>
      </p:sp>
    </p:spTree>
    <p:extLst>
      <p:ext uri="{BB962C8B-B14F-4D97-AF65-F5344CB8AC3E}">
        <p14:creationId xmlns:p14="http://schemas.microsoft.com/office/powerpoint/2010/main" val="674394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DAE8C-ACEC-BA59-F368-BA80B5B133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6FF00-9D59-0D17-87B1-AECA89B82AB2}"/>
              </a:ext>
            </a:extLst>
          </p:cNvPr>
          <p:cNvSpPr>
            <a:spLocks noGrp="1"/>
          </p:cNvSpPr>
          <p:nvPr>
            <p:ph type="title"/>
          </p:nvPr>
        </p:nvSpPr>
        <p:spPr/>
        <p:txBody>
          <a:bodyPr/>
          <a:lstStyle/>
          <a:p>
            <a:r>
              <a:rPr lang="en-US" dirty="0">
                <a:latin typeface="Bookman Old Style" panose="02050604050505020204" pitchFamily="18" charset="0"/>
              </a:rPr>
              <a:t>Understanding your Team</a:t>
            </a:r>
            <a:endParaRPr lang="en-US" dirty="0"/>
          </a:p>
        </p:txBody>
      </p:sp>
      <p:sp>
        <p:nvSpPr>
          <p:cNvPr id="4" name="Content Placeholder 3">
            <a:extLst>
              <a:ext uri="{FF2B5EF4-FFF2-40B4-BE49-F238E27FC236}">
                <a16:creationId xmlns:a16="http://schemas.microsoft.com/office/drawing/2014/main" id="{E9191FEC-4989-7D6C-F176-F568E65179A6}"/>
              </a:ext>
            </a:extLst>
          </p:cNvPr>
          <p:cNvSpPr txBox="1">
            <a:spLocks/>
          </p:cNvSpPr>
          <p:nvPr/>
        </p:nvSpPr>
        <p:spPr>
          <a:xfrm>
            <a:off x="1000433" y="2480393"/>
            <a:ext cx="6363928" cy="22062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000" b="1" dirty="0">
                <a:solidFill>
                  <a:schemeClr val="bg1"/>
                </a:solidFill>
                <a:latin typeface="Georgia" panose="02040502050405020303" pitchFamily="18" charset="0"/>
              </a:rPr>
              <a:t>The Recorder</a:t>
            </a:r>
          </a:p>
          <a:p>
            <a:r>
              <a:rPr lang="en-US" sz="2000" dirty="0">
                <a:solidFill>
                  <a:schemeClr val="bg1"/>
                </a:solidFill>
                <a:latin typeface="Georgia" panose="02040502050405020303" pitchFamily="18" charset="0"/>
              </a:rPr>
              <a:t>The Warden</a:t>
            </a:r>
          </a:p>
          <a:p>
            <a:r>
              <a:rPr lang="en-US" sz="2000" dirty="0">
                <a:solidFill>
                  <a:schemeClr val="bg1"/>
                </a:solidFill>
                <a:latin typeface="Georgia" panose="02040502050405020303" pitchFamily="18" charset="0"/>
              </a:rPr>
              <a:t>The Guards</a:t>
            </a:r>
          </a:p>
          <a:p>
            <a:r>
              <a:rPr lang="en-US" sz="2000" dirty="0">
                <a:solidFill>
                  <a:schemeClr val="bg1"/>
                </a:solidFill>
                <a:latin typeface="Georgia" panose="02040502050405020303" pitchFamily="18" charset="0"/>
              </a:rPr>
              <a:t>The Trustees</a:t>
            </a:r>
          </a:p>
        </p:txBody>
      </p:sp>
    </p:spTree>
    <p:extLst>
      <p:ext uri="{BB962C8B-B14F-4D97-AF65-F5344CB8AC3E}">
        <p14:creationId xmlns:p14="http://schemas.microsoft.com/office/powerpoint/2010/main" val="110290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53FD9-8A43-EEA3-7390-515C090EA7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67D53-EB61-DD48-DABA-01DAD7756ACA}"/>
              </a:ext>
            </a:extLst>
          </p:cNvPr>
          <p:cNvSpPr>
            <a:spLocks noGrp="1"/>
          </p:cNvSpPr>
          <p:nvPr>
            <p:ph type="title"/>
          </p:nvPr>
        </p:nvSpPr>
        <p:spPr/>
        <p:txBody>
          <a:bodyPr/>
          <a:lstStyle/>
          <a:p>
            <a:r>
              <a:rPr lang="en-US" dirty="0">
                <a:latin typeface="Bookman Old Style" panose="02050604050505020204" pitchFamily="18" charset="0"/>
              </a:rPr>
              <a:t>Understanding your Team</a:t>
            </a:r>
            <a:endParaRPr lang="en-US" dirty="0"/>
          </a:p>
        </p:txBody>
      </p:sp>
      <p:sp>
        <p:nvSpPr>
          <p:cNvPr id="4" name="Content Placeholder 3">
            <a:extLst>
              <a:ext uri="{FF2B5EF4-FFF2-40B4-BE49-F238E27FC236}">
                <a16:creationId xmlns:a16="http://schemas.microsoft.com/office/drawing/2014/main" id="{7FFC41D3-78B6-BBE3-0A34-5C567C5A2788}"/>
              </a:ext>
            </a:extLst>
          </p:cNvPr>
          <p:cNvSpPr txBox="1">
            <a:spLocks/>
          </p:cNvSpPr>
          <p:nvPr/>
        </p:nvSpPr>
        <p:spPr>
          <a:xfrm>
            <a:off x="1000433" y="2480393"/>
            <a:ext cx="6363928" cy="22062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000" b="1" dirty="0">
                <a:solidFill>
                  <a:schemeClr val="bg1"/>
                </a:solidFill>
                <a:latin typeface="Georgia" panose="02040502050405020303" pitchFamily="18" charset="0"/>
              </a:rPr>
              <a:t>The Advocate</a:t>
            </a:r>
          </a:p>
          <a:p>
            <a:r>
              <a:rPr lang="en-US" sz="2000" dirty="0">
                <a:solidFill>
                  <a:schemeClr val="bg1"/>
                </a:solidFill>
                <a:latin typeface="Georgia" panose="02040502050405020303" pitchFamily="18" charset="0"/>
              </a:rPr>
              <a:t>The Recorder</a:t>
            </a:r>
          </a:p>
          <a:p>
            <a:r>
              <a:rPr lang="en-US" sz="2000" dirty="0">
                <a:solidFill>
                  <a:schemeClr val="bg1"/>
                </a:solidFill>
                <a:latin typeface="Georgia" panose="02040502050405020303" pitchFamily="18" charset="0"/>
              </a:rPr>
              <a:t>The Warden</a:t>
            </a:r>
          </a:p>
          <a:p>
            <a:r>
              <a:rPr lang="en-US" sz="2000" dirty="0">
                <a:solidFill>
                  <a:schemeClr val="bg1"/>
                </a:solidFill>
                <a:latin typeface="Georgia" panose="02040502050405020303" pitchFamily="18" charset="0"/>
              </a:rPr>
              <a:t>The Guards</a:t>
            </a:r>
          </a:p>
          <a:p>
            <a:r>
              <a:rPr lang="en-US" sz="2000" dirty="0">
                <a:solidFill>
                  <a:schemeClr val="bg1"/>
                </a:solidFill>
                <a:latin typeface="Georgia" panose="02040502050405020303" pitchFamily="18" charset="0"/>
              </a:rPr>
              <a:t>The Trustees</a:t>
            </a:r>
          </a:p>
        </p:txBody>
      </p:sp>
    </p:spTree>
    <p:extLst>
      <p:ext uri="{BB962C8B-B14F-4D97-AF65-F5344CB8AC3E}">
        <p14:creationId xmlns:p14="http://schemas.microsoft.com/office/powerpoint/2010/main" val="880419329"/>
      </p:ext>
    </p:extLst>
  </p:cSld>
  <p:clrMapOvr>
    <a:masterClrMapping/>
  </p:clrMapOvr>
</p:sld>
</file>

<file path=ppt/theme/theme1.xml><?xml version="1.0" encoding="utf-8"?>
<a:theme xmlns:a="http://schemas.openxmlformats.org/drawingml/2006/main" name="KofC NC Theme">
  <a:themeElements>
    <a:clrScheme name="Custom 37">
      <a:dk1>
        <a:srgbClr val="3A373A"/>
      </a:dk1>
      <a:lt1>
        <a:srgbClr val="FFFFFF"/>
      </a:lt1>
      <a:dk2>
        <a:srgbClr val="3A383B"/>
      </a:dk2>
      <a:lt2>
        <a:srgbClr val="FFFFFF"/>
      </a:lt2>
      <a:accent1>
        <a:srgbClr val="112866"/>
      </a:accent1>
      <a:accent2>
        <a:srgbClr val="EF3B38"/>
      </a:accent2>
      <a:accent3>
        <a:srgbClr val="F7B718"/>
      </a:accent3>
      <a:accent4>
        <a:srgbClr val="0077D9"/>
      </a:accent4>
      <a:accent5>
        <a:srgbClr val="3A383B"/>
      </a:accent5>
      <a:accent6>
        <a:srgbClr val="979797"/>
      </a:accent6>
      <a:hlink>
        <a:srgbClr val="0077D9"/>
      </a:hlink>
      <a:folHlink>
        <a:srgbClr val="BBBBB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ample Presentation1" id="{0708EC54-57F0-1342-9078-EDDE7896F851}" vid="{350A4D41-BC4D-344C-980F-8F0DFE4866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KofC NC Theme</Template>
  <TotalTime>137</TotalTime>
  <Words>5743</Words>
  <Application>Microsoft Office PowerPoint</Application>
  <PresentationFormat>Widescreen</PresentationFormat>
  <Paragraphs>441</Paragraphs>
  <Slides>38</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Aptos</vt:lpstr>
      <vt:lpstr>Arial</vt:lpstr>
      <vt:lpstr>Arial Black</vt:lpstr>
      <vt:lpstr>Bookman Old Style</vt:lpstr>
      <vt:lpstr>Garamond</vt:lpstr>
      <vt:lpstr>Georgia</vt:lpstr>
      <vt:lpstr>KofC NC Theme</vt:lpstr>
      <vt:lpstr>PowerPoint Presentation</vt:lpstr>
      <vt:lpstr>The Virtues of Leadership</vt:lpstr>
      <vt:lpstr>The Virtues of Leadership</vt:lpstr>
      <vt:lpstr>TYPES OF COURAGE</vt:lpstr>
      <vt:lpstr>Understanding your Team</vt:lpstr>
      <vt:lpstr>Understanding your Team</vt:lpstr>
      <vt:lpstr>Understanding your Team</vt:lpstr>
      <vt:lpstr>Understanding your Team</vt:lpstr>
      <vt:lpstr>Understanding your Team</vt:lpstr>
      <vt:lpstr>Understanding your Team</vt:lpstr>
      <vt:lpstr>Understanding your Team</vt:lpstr>
      <vt:lpstr>Understanding your Team</vt:lpstr>
      <vt:lpstr>Understanding your Team</vt:lpstr>
      <vt:lpstr>Understanding your Team</vt:lpstr>
      <vt:lpstr>Understanding your Team</vt:lpstr>
      <vt:lpstr>Membership</vt:lpstr>
      <vt:lpstr>Time to Get Busy</vt:lpstr>
      <vt:lpstr>Time to Get Busy</vt:lpstr>
      <vt:lpstr>Time to Get Busy</vt:lpstr>
      <vt:lpstr>Time to Get Busy</vt:lpstr>
      <vt:lpstr>Time to Get Busy</vt:lpstr>
      <vt:lpstr>Time to Get Busy</vt:lpstr>
      <vt:lpstr>Time to Get Busy</vt:lpstr>
      <vt:lpstr>Time to Get Busy</vt:lpstr>
      <vt:lpstr>Time to Get Busy</vt:lpstr>
      <vt:lpstr>Time to Get Busy</vt:lpstr>
      <vt:lpstr>Time to Get Busy</vt:lpstr>
      <vt:lpstr>Recognizing Outstanding Talent</vt:lpstr>
      <vt:lpstr>Recognizing Outstanding Talent</vt:lpstr>
      <vt:lpstr>Recognizing Outstanding Talent</vt:lpstr>
      <vt:lpstr>Recognizing Outstanding Talent</vt:lpstr>
      <vt:lpstr>Recognizing Outstanding Talent</vt:lpstr>
      <vt:lpstr>Recognizing Outstanding Talent</vt:lpstr>
      <vt:lpstr>Recognizing Outstanding Talent</vt:lpstr>
      <vt:lpstr>Recognizing Outstanding Talent</vt:lpstr>
      <vt:lpstr>Recognizing Outstanding Talent</vt:lpstr>
      <vt:lpstr>Are You Ready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Surge Miranda</dc:creator>
  <cp:lastModifiedBy>Rick Lewis</cp:lastModifiedBy>
  <cp:revision>4</cp:revision>
  <dcterms:created xsi:type="dcterms:W3CDTF">2025-06-22T02:39:08Z</dcterms:created>
  <dcterms:modified xsi:type="dcterms:W3CDTF">2025-07-18T23:05:16Z</dcterms:modified>
</cp:coreProperties>
</file>