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6858000" cx="12192000"/>
  <p:notesSz cx="6858000" cy="9144000"/>
  <p:embeddedFontLst>
    <p:embeddedFont>
      <p:font typeface="Arial Black"/>
      <p:regular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2D200454-40CA-4A62-9FC3-DE9A4176ACB9}">
      <p15:notesGuideLst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GoogleSlidesCustomDataVersion2">
      <go:slidesCustomData xmlns:go="http://customooxmlschemas.google.com/" r:id="rId34" roundtripDataSignature="AMtx7mgQyV9ULv0FkkNH+VshreHybIxYZ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font" Target="fonts/ArialBlack-regular.fntdata"/><Relationship Id="rId32" Type="http://schemas.openxmlformats.org/officeDocument/2006/relationships/slide" Target="slides/slide27.xml"/><Relationship Id="rId34" Type="http://customschemas.google.com/relationships/presentationmetadata" Target="meta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5" name="Google Shape;415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3" name="Google Shape;423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1" name="Google Shape;431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9" name="Google Shape;439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7" name="Google Shape;447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5" name="Google Shape;485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7" name="Google Shape;497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p2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5" name="Google Shape;505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p2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2" name="Google Shape;512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p2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5" name="Google Shape;525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6" name="Google Shape;526;p2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3" name="Google Shape;533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7" name="Google Shape;407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0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7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3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4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9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1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8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20.png"/><Relationship Id="rId4" Type="http://schemas.openxmlformats.org/officeDocument/2006/relationships/image" Target="../media/image10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7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5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3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4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9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1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8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20.png"/><Relationship Id="rId4" Type="http://schemas.openxmlformats.org/officeDocument/2006/relationships/image" Target="../media/image10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0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7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5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3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4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9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1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8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20.png"/><Relationship Id="rId4" Type="http://schemas.openxmlformats.org/officeDocument/2006/relationships/image" Target="../media/image10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blem only">
  <p:cSld name="Emblem only">
    <p:bg>
      <p:bgPr>
        <a:solidFill>
          <a:schemeClr val="accent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555172" y="1109816"/>
            <a:ext cx="3081655" cy="46383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ntent">
  <p:cSld name="Three Content">
    <p:bg>
      <p:bgPr>
        <a:solidFill>
          <a:schemeClr val="accent1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8"/>
          <p:cNvSpPr txBox="1"/>
          <p:nvPr>
            <p:ph type="title"/>
          </p:nvPr>
        </p:nvSpPr>
        <p:spPr>
          <a:xfrm>
            <a:off x="423864" y="457200"/>
            <a:ext cx="8507412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Black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8"/>
          <p:cNvSpPr txBox="1"/>
          <p:nvPr>
            <p:ph idx="1" type="body"/>
          </p:nvPr>
        </p:nvSpPr>
        <p:spPr>
          <a:xfrm>
            <a:off x="423863" y="1600200"/>
            <a:ext cx="3748021" cy="453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b="1" sz="2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2pPr>
            <a:lvl3pPr indent="-317500" lvl="2" marL="137160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/>
            </a:lvl3pPr>
            <a:lvl4pPr indent="-317500" lvl="3" marL="18288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/>
            </a:lvl4pPr>
            <a:lvl5pPr indent="-317500" lvl="4" marL="22860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lose up of a sign&#10;&#10;Description automatically generated" id="61" name="Google Shape;61;p38"/>
          <p:cNvPicPr preferRelativeResize="0"/>
          <p:nvPr/>
        </p:nvPicPr>
        <p:blipFill rotWithShape="1">
          <a:blip r:embed="rId2">
            <a:alphaModFix/>
          </a:blip>
          <a:srcRect b="0" l="0" r="62237" t="0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38"/>
          <p:cNvSpPr txBox="1"/>
          <p:nvPr>
            <p:ph idx="2" type="body"/>
          </p:nvPr>
        </p:nvSpPr>
        <p:spPr>
          <a:xfrm>
            <a:off x="423863" y="2275840"/>
            <a:ext cx="3432041" cy="37598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sz="1300"/>
            </a:lvl1pPr>
            <a:lvl2pPr indent="-228600" lvl="1" marL="9144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 sz="2800">
                <a:solidFill>
                  <a:schemeClr val="lt1"/>
                </a:solidFill>
              </a:defRPr>
            </a:lvl2pPr>
            <a:lvl3pPr indent="-406400" lvl="2" marL="1371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1" sz="2800">
                <a:solidFill>
                  <a:schemeClr val="lt1"/>
                </a:solidFill>
              </a:defRPr>
            </a:lvl3pPr>
            <a:lvl4pPr indent="-3810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1" sz="2400">
                <a:solidFill>
                  <a:schemeClr val="lt1"/>
                </a:solidFill>
              </a:defRPr>
            </a:lvl4pPr>
            <a:lvl5pPr indent="-3810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sz="24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" name="Google Shape;63;p38"/>
          <p:cNvSpPr txBox="1"/>
          <p:nvPr>
            <p:ph idx="3" type="body"/>
          </p:nvPr>
        </p:nvSpPr>
        <p:spPr>
          <a:xfrm>
            <a:off x="4379979" y="1600200"/>
            <a:ext cx="3748021" cy="453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b="1" sz="2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2pPr>
            <a:lvl3pPr indent="-317500" lvl="2" marL="137160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/>
            </a:lvl3pPr>
            <a:lvl4pPr indent="-317500" lvl="3" marL="18288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/>
            </a:lvl4pPr>
            <a:lvl5pPr indent="-317500" lvl="4" marL="22860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" name="Google Shape;64;p38"/>
          <p:cNvSpPr txBox="1"/>
          <p:nvPr>
            <p:ph idx="4" type="body"/>
          </p:nvPr>
        </p:nvSpPr>
        <p:spPr>
          <a:xfrm>
            <a:off x="4379979" y="2275840"/>
            <a:ext cx="3432041" cy="37598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sz="1300"/>
            </a:lvl1pPr>
            <a:lvl2pPr indent="-228600" lvl="1" marL="9144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 sz="2800">
                <a:solidFill>
                  <a:schemeClr val="lt1"/>
                </a:solidFill>
              </a:defRPr>
            </a:lvl2pPr>
            <a:lvl3pPr indent="-406400" lvl="2" marL="1371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1" sz="2800">
                <a:solidFill>
                  <a:schemeClr val="lt1"/>
                </a:solidFill>
              </a:defRPr>
            </a:lvl3pPr>
            <a:lvl4pPr indent="-3810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1" sz="2400">
                <a:solidFill>
                  <a:schemeClr val="lt1"/>
                </a:solidFill>
              </a:defRPr>
            </a:lvl4pPr>
            <a:lvl5pPr indent="-3810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sz="24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" name="Google Shape;65;p38"/>
          <p:cNvSpPr txBox="1"/>
          <p:nvPr>
            <p:ph idx="5" type="body"/>
          </p:nvPr>
        </p:nvSpPr>
        <p:spPr>
          <a:xfrm>
            <a:off x="8332922" y="1600200"/>
            <a:ext cx="3859078" cy="453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b="1" sz="2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2pPr>
            <a:lvl3pPr indent="-317500" lvl="2" marL="137160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/>
            </a:lvl3pPr>
            <a:lvl4pPr indent="-317500" lvl="3" marL="18288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/>
            </a:lvl4pPr>
            <a:lvl5pPr indent="-317500" lvl="4" marL="22860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" name="Google Shape;66;p38"/>
          <p:cNvSpPr txBox="1"/>
          <p:nvPr>
            <p:ph idx="6" type="body"/>
          </p:nvPr>
        </p:nvSpPr>
        <p:spPr>
          <a:xfrm>
            <a:off x="8332922" y="2275840"/>
            <a:ext cx="3432041" cy="37598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sz="1300"/>
            </a:lvl1pPr>
            <a:lvl2pPr indent="-228600" lvl="1" marL="9144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 sz="2800">
                <a:solidFill>
                  <a:schemeClr val="lt1"/>
                </a:solidFill>
              </a:defRPr>
            </a:lvl2pPr>
            <a:lvl3pPr indent="-406400" lvl="2" marL="1371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1" sz="2800">
                <a:solidFill>
                  <a:schemeClr val="lt1"/>
                </a:solidFill>
              </a:defRPr>
            </a:lvl3pPr>
            <a:lvl4pPr indent="-3810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1" sz="2400">
                <a:solidFill>
                  <a:schemeClr val="lt1"/>
                </a:solidFill>
              </a:defRPr>
            </a:lvl4pPr>
            <a:lvl5pPr indent="-3810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sz="24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lose up of a sign&#10;&#10;Description automatically generated" id="67" name="Google Shape;67;p38"/>
          <p:cNvPicPr preferRelativeResize="0"/>
          <p:nvPr/>
        </p:nvPicPr>
        <p:blipFill rotWithShape="1">
          <a:blip r:embed="rId2">
            <a:alphaModFix/>
          </a:blip>
          <a:srcRect b="0" l="0" r="62237" t="0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logo with a cross and a dome&#10;&#10;AI-generated content may be incorrect." id="68" name="Google Shape;68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95070" y="6179840"/>
            <a:ext cx="494536" cy="487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Content">
  <p:cSld name="Four Content">
    <p:bg>
      <p:bgPr>
        <a:solidFill>
          <a:schemeClr val="accent1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9"/>
          <p:cNvSpPr txBox="1"/>
          <p:nvPr>
            <p:ph type="title"/>
          </p:nvPr>
        </p:nvSpPr>
        <p:spPr>
          <a:xfrm>
            <a:off x="423864" y="457200"/>
            <a:ext cx="8507412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Black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9"/>
          <p:cNvSpPr txBox="1"/>
          <p:nvPr>
            <p:ph idx="1" type="body"/>
          </p:nvPr>
        </p:nvSpPr>
        <p:spPr>
          <a:xfrm>
            <a:off x="423864" y="1600200"/>
            <a:ext cx="2557876" cy="453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b="1" sz="2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2pPr>
            <a:lvl3pPr indent="-317500" lvl="2" marL="137160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/>
            </a:lvl3pPr>
            <a:lvl4pPr indent="-317500" lvl="3" marL="18288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/>
            </a:lvl4pPr>
            <a:lvl5pPr indent="-317500" lvl="4" marL="22860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lose up of a sign&#10;&#10;Description automatically generated" id="72" name="Google Shape;72;p39"/>
          <p:cNvPicPr preferRelativeResize="0"/>
          <p:nvPr/>
        </p:nvPicPr>
        <p:blipFill rotWithShape="1">
          <a:blip r:embed="rId2">
            <a:alphaModFix/>
          </a:blip>
          <a:srcRect b="0" l="0" r="62237" t="0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39"/>
          <p:cNvSpPr txBox="1"/>
          <p:nvPr>
            <p:ph idx="2" type="body"/>
          </p:nvPr>
        </p:nvSpPr>
        <p:spPr>
          <a:xfrm>
            <a:off x="423864" y="2275840"/>
            <a:ext cx="2557876" cy="37598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sz="1300"/>
            </a:lvl1pPr>
            <a:lvl2pPr indent="-228600" lvl="1" marL="9144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2pPr>
            <a:lvl3pPr indent="-381000" lvl="2" marL="1371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1" sz="2400">
                <a:solidFill>
                  <a:schemeClr val="lt1"/>
                </a:solidFill>
              </a:defRPr>
            </a:lvl3pPr>
            <a:lvl4pPr indent="-3556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1" sz="2000">
                <a:solidFill>
                  <a:schemeClr val="lt1"/>
                </a:solidFill>
              </a:defRPr>
            </a:lvl4pPr>
            <a:lvl5pPr indent="-3556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sz="20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4" name="Google Shape;74;p39"/>
          <p:cNvSpPr txBox="1"/>
          <p:nvPr>
            <p:ph idx="3" type="body"/>
          </p:nvPr>
        </p:nvSpPr>
        <p:spPr>
          <a:xfrm>
            <a:off x="3276600" y="1600200"/>
            <a:ext cx="2557876" cy="453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b="1" sz="2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2pPr>
            <a:lvl3pPr indent="-317500" lvl="2" marL="137160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/>
            </a:lvl3pPr>
            <a:lvl4pPr indent="-317500" lvl="3" marL="18288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/>
            </a:lvl4pPr>
            <a:lvl5pPr indent="-317500" lvl="4" marL="22860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39"/>
          <p:cNvSpPr txBox="1"/>
          <p:nvPr>
            <p:ph idx="4" type="body"/>
          </p:nvPr>
        </p:nvSpPr>
        <p:spPr>
          <a:xfrm>
            <a:off x="3276600" y="2275840"/>
            <a:ext cx="2557876" cy="37598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sz="1300"/>
            </a:lvl1pPr>
            <a:lvl2pPr indent="-228600" lvl="1" marL="9144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2pPr>
            <a:lvl3pPr indent="-381000" lvl="2" marL="1371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b="1" sz="2400">
                <a:solidFill>
                  <a:schemeClr val="lt1"/>
                </a:solidFill>
              </a:defRPr>
            </a:lvl3pPr>
            <a:lvl4pPr indent="-3556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b="1" sz="2000">
                <a:solidFill>
                  <a:schemeClr val="lt1"/>
                </a:solidFill>
              </a:defRPr>
            </a:lvl4pPr>
            <a:lvl5pPr indent="-3556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b="0" sz="20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p39"/>
          <p:cNvSpPr txBox="1"/>
          <p:nvPr>
            <p:ph idx="5" type="body"/>
          </p:nvPr>
        </p:nvSpPr>
        <p:spPr>
          <a:xfrm>
            <a:off x="6096000" y="1600200"/>
            <a:ext cx="2557876" cy="453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b="1" sz="2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2pPr>
            <a:lvl3pPr indent="-317500" lvl="2" marL="137160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/>
            </a:lvl3pPr>
            <a:lvl4pPr indent="-317500" lvl="3" marL="18288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/>
            </a:lvl4pPr>
            <a:lvl5pPr indent="-317500" lvl="4" marL="22860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39"/>
          <p:cNvSpPr txBox="1"/>
          <p:nvPr>
            <p:ph idx="6" type="body"/>
          </p:nvPr>
        </p:nvSpPr>
        <p:spPr>
          <a:xfrm>
            <a:off x="6096000" y="2275840"/>
            <a:ext cx="2557876" cy="37598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sz="1300"/>
            </a:lvl1pPr>
            <a:lvl2pPr indent="-228600" lvl="1" marL="9144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2pPr>
            <a:lvl3pPr indent="-381000" lvl="2" marL="1371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1" sz="2400">
                <a:solidFill>
                  <a:schemeClr val="lt1"/>
                </a:solidFill>
              </a:defRPr>
            </a:lvl3pPr>
            <a:lvl4pPr indent="-3556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1" sz="2000">
                <a:solidFill>
                  <a:schemeClr val="lt1"/>
                </a:solidFill>
              </a:defRPr>
            </a:lvl4pPr>
            <a:lvl5pPr indent="-3556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sz="20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" name="Google Shape;78;p39"/>
          <p:cNvSpPr txBox="1"/>
          <p:nvPr>
            <p:ph idx="7" type="body"/>
          </p:nvPr>
        </p:nvSpPr>
        <p:spPr>
          <a:xfrm>
            <a:off x="8915400" y="1600200"/>
            <a:ext cx="2557876" cy="453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b="1" sz="2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2pPr>
            <a:lvl3pPr indent="-317500" lvl="2" marL="137160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/>
            </a:lvl3pPr>
            <a:lvl4pPr indent="-317500" lvl="3" marL="18288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/>
            </a:lvl4pPr>
            <a:lvl5pPr indent="-317500" lvl="4" marL="22860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" name="Google Shape;79;p39"/>
          <p:cNvSpPr txBox="1"/>
          <p:nvPr>
            <p:ph idx="8" type="body"/>
          </p:nvPr>
        </p:nvSpPr>
        <p:spPr>
          <a:xfrm>
            <a:off x="8915400" y="2275840"/>
            <a:ext cx="2557876" cy="37598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sz="1300"/>
            </a:lvl1pPr>
            <a:lvl2pPr indent="-228600" lvl="1" marL="9144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2pPr>
            <a:lvl3pPr indent="-381000" lvl="2" marL="1371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1" sz="2400">
                <a:solidFill>
                  <a:schemeClr val="lt1"/>
                </a:solidFill>
              </a:defRPr>
            </a:lvl3pPr>
            <a:lvl4pPr indent="-3556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1" sz="2000">
                <a:solidFill>
                  <a:schemeClr val="lt1"/>
                </a:solidFill>
              </a:defRPr>
            </a:lvl4pPr>
            <a:lvl5pPr indent="-3556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sz="20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lose up of a sign&#10;&#10;Description automatically generated" id="80" name="Google Shape;80;p39"/>
          <p:cNvPicPr preferRelativeResize="0"/>
          <p:nvPr/>
        </p:nvPicPr>
        <p:blipFill rotWithShape="1">
          <a:blip r:embed="rId2">
            <a:alphaModFix/>
          </a:blip>
          <a:srcRect b="0" l="0" r="62237" t="0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logo with a cross and a dome&#10;&#10;AI-generated content may be incorrect." id="81" name="Google Shape;81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95070" y="6179840"/>
            <a:ext cx="494536" cy="487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accent1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0"/>
          <p:cNvSpPr txBox="1"/>
          <p:nvPr>
            <p:ph type="title"/>
          </p:nvPr>
        </p:nvSpPr>
        <p:spPr>
          <a:xfrm>
            <a:off x="423864" y="457200"/>
            <a:ext cx="8507412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Black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A close up of a sign&#10;&#10;Description automatically generated" id="84" name="Google Shape;84;p40"/>
          <p:cNvPicPr preferRelativeResize="0"/>
          <p:nvPr/>
        </p:nvPicPr>
        <p:blipFill rotWithShape="1">
          <a:blip r:embed="rId2">
            <a:alphaModFix/>
          </a:blip>
          <a:srcRect b="0" l="0" r="62237" t="0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ign&#10;&#10;Description automatically generated" id="85" name="Google Shape;85;p40"/>
          <p:cNvPicPr preferRelativeResize="0"/>
          <p:nvPr/>
        </p:nvPicPr>
        <p:blipFill rotWithShape="1">
          <a:blip r:embed="rId2">
            <a:alphaModFix/>
          </a:blip>
          <a:srcRect b="0" l="0" r="62237" t="0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logo with a cross and a dome&#10;&#10;AI-generated content may be incorrect." id="86" name="Google Shape;86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95070" y="6179840"/>
            <a:ext cx="494536" cy="487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accent1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sign&#10;&#10;Description automatically generated" id="88" name="Google Shape;88;p41"/>
          <p:cNvPicPr preferRelativeResize="0"/>
          <p:nvPr/>
        </p:nvPicPr>
        <p:blipFill rotWithShape="1">
          <a:blip r:embed="rId2">
            <a:alphaModFix/>
          </a:blip>
          <a:srcRect b="0" l="0" r="62237" t="0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ign&#10;&#10;Description automatically generated" id="89" name="Google Shape;89;p41"/>
          <p:cNvPicPr preferRelativeResize="0"/>
          <p:nvPr/>
        </p:nvPicPr>
        <p:blipFill rotWithShape="1">
          <a:blip r:embed="rId2">
            <a:alphaModFix/>
          </a:blip>
          <a:srcRect b="0" l="0" r="62237" t="0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logo with a cross and a dome&#10;&#10;AI-generated content may be incorrect." id="90" name="Google Shape;90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95070" y="6179840"/>
            <a:ext cx="494536" cy="487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bg>
      <p:bgPr>
        <a:solidFill>
          <a:schemeClr val="accent1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42"/>
          <p:cNvSpPr txBox="1"/>
          <p:nvPr>
            <p:ph type="title"/>
          </p:nvPr>
        </p:nvSpPr>
        <p:spPr>
          <a:xfrm>
            <a:off x="423864" y="457200"/>
            <a:ext cx="8507412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Black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42"/>
          <p:cNvSpPr txBox="1"/>
          <p:nvPr>
            <p:ph idx="1" type="body"/>
          </p:nvPr>
        </p:nvSpPr>
        <p:spPr>
          <a:xfrm>
            <a:off x="423863" y="1600199"/>
            <a:ext cx="5166360" cy="4435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06400" lvl="2" marL="1371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1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810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1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810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4" name="Google Shape;94;p42"/>
          <p:cNvSpPr txBox="1"/>
          <p:nvPr>
            <p:ph idx="2" type="body"/>
          </p:nvPr>
        </p:nvSpPr>
        <p:spPr>
          <a:xfrm>
            <a:off x="6096000" y="1600201"/>
            <a:ext cx="5166360" cy="34488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06400" lvl="2" marL="1371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1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810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1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810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lose up of a sign&#10;&#10;Description automatically generated" id="95" name="Google Shape;95;p42"/>
          <p:cNvPicPr preferRelativeResize="0"/>
          <p:nvPr/>
        </p:nvPicPr>
        <p:blipFill rotWithShape="1">
          <a:blip r:embed="rId2">
            <a:alphaModFix/>
          </a:blip>
          <a:srcRect b="0" l="0" r="62237" t="0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42"/>
          <p:cNvSpPr txBox="1"/>
          <p:nvPr>
            <p:ph idx="3" type="body"/>
          </p:nvPr>
        </p:nvSpPr>
        <p:spPr>
          <a:xfrm>
            <a:off x="6096000" y="5300870"/>
            <a:ext cx="5181600" cy="734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2pPr>
            <a:lvl3pPr indent="-317500" lvl="2" marL="1371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/>
            </a:lvl3pPr>
            <a:lvl4pPr indent="-3175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/>
            </a:lvl4pPr>
            <a:lvl5pPr indent="-3175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lose up of a sign&#10;&#10;Description automatically generated" id="97" name="Google Shape;97;p42"/>
          <p:cNvPicPr preferRelativeResize="0"/>
          <p:nvPr/>
        </p:nvPicPr>
        <p:blipFill rotWithShape="1">
          <a:blip r:embed="rId2">
            <a:alphaModFix/>
          </a:blip>
          <a:srcRect b="0" l="0" r="62237" t="0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logo with a cross and a dome&#10;&#10;AI-generated content may be incorrect." id="98" name="Google Shape;98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95070" y="6179840"/>
            <a:ext cx="494536" cy="487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_Y">
  <p:cSld name="Picture with Caption_Y">
    <p:bg>
      <p:bgPr>
        <a:solidFill>
          <a:schemeClr val="accent1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3"/>
          <p:cNvSpPr/>
          <p:nvPr>
            <p:ph idx="2" type="pic"/>
          </p:nvPr>
        </p:nvSpPr>
        <p:spPr>
          <a:xfrm>
            <a:off x="5410201" y="1"/>
            <a:ext cx="67818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pic>
        <p:nvPicPr>
          <p:cNvPr descr="A close up of a sign&#10;&#10;Description automatically generated" id="101" name="Google Shape;101;p43"/>
          <p:cNvPicPr preferRelativeResize="0"/>
          <p:nvPr/>
        </p:nvPicPr>
        <p:blipFill rotWithShape="1">
          <a:blip r:embed="rId2">
            <a:alphaModFix/>
          </a:blip>
          <a:srcRect b="0" l="0" r="62237" t="0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43"/>
          <p:cNvSpPr txBox="1"/>
          <p:nvPr>
            <p:ph type="title"/>
          </p:nvPr>
        </p:nvSpPr>
        <p:spPr>
          <a:xfrm>
            <a:off x="423070" y="1600200"/>
            <a:ext cx="4892642" cy="364766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Black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Navy_1">
  <p:cSld name="Section Header_Navy_1">
    <p:bg>
      <p:bgPr>
        <a:solidFill>
          <a:schemeClr val="accent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4"/>
          <p:cNvSpPr txBox="1"/>
          <p:nvPr>
            <p:ph type="title"/>
          </p:nvPr>
        </p:nvSpPr>
        <p:spPr>
          <a:xfrm>
            <a:off x="4691270" y="1600200"/>
            <a:ext cx="7073693" cy="3687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 Black"/>
              <a:buNone/>
              <a:defRPr sz="5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44"/>
          <p:cNvSpPr txBox="1"/>
          <p:nvPr>
            <p:ph idx="12" type="sldNum"/>
          </p:nvPr>
        </p:nvSpPr>
        <p:spPr>
          <a:xfrm>
            <a:off x="8931275" y="6362700"/>
            <a:ext cx="2833688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close up of a sign&#10;&#10;Description automatically generated" id="106" name="Google Shape;106;p44"/>
          <p:cNvPicPr preferRelativeResize="0"/>
          <p:nvPr/>
        </p:nvPicPr>
        <p:blipFill rotWithShape="1">
          <a:blip r:embed="rId2">
            <a:alphaModFix/>
          </a:blip>
          <a:srcRect b="0" l="0" r="62237" t="0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5290" y="0"/>
            <a:ext cx="352697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ign&#10;&#10;Description automatically generated" id="108" name="Google Shape;108;p44"/>
          <p:cNvPicPr preferRelativeResize="0"/>
          <p:nvPr/>
        </p:nvPicPr>
        <p:blipFill rotWithShape="1">
          <a:blip r:embed="rId2">
            <a:alphaModFix/>
          </a:blip>
          <a:srcRect b="0" l="0" r="62237" t="0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5290" y="0"/>
            <a:ext cx="352697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Navy_2">
  <p:cSld name="Section Header_Navy_2">
    <p:bg>
      <p:bgPr>
        <a:solidFill>
          <a:schemeClr val="accent1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5"/>
          <p:cNvSpPr txBox="1"/>
          <p:nvPr>
            <p:ph type="title"/>
          </p:nvPr>
        </p:nvSpPr>
        <p:spPr>
          <a:xfrm>
            <a:off x="4691270" y="1600200"/>
            <a:ext cx="7073693" cy="3687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 Black"/>
              <a:buNone/>
              <a:defRPr sz="5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45"/>
          <p:cNvSpPr txBox="1"/>
          <p:nvPr>
            <p:ph idx="12" type="sldNum"/>
          </p:nvPr>
        </p:nvSpPr>
        <p:spPr>
          <a:xfrm>
            <a:off x="8931275" y="6362700"/>
            <a:ext cx="2833688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close up of a sign&#10;&#10;Description automatically generated" id="113" name="Google Shape;113;p45"/>
          <p:cNvPicPr preferRelativeResize="0"/>
          <p:nvPr/>
        </p:nvPicPr>
        <p:blipFill rotWithShape="1">
          <a:blip r:embed="rId2">
            <a:alphaModFix/>
          </a:blip>
          <a:srcRect b="0" l="0" r="62237" t="0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863" y="0"/>
            <a:ext cx="352697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ign&#10;&#10;Description automatically generated" id="115" name="Google Shape;115;p45"/>
          <p:cNvPicPr preferRelativeResize="0"/>
          <p:nvPr/>
        </p:nvPicPr>
        <p:blipFill rotWithShape="1">
          <a:blip r:embed="rId2">
            <a:alphaModFix/>
          </a:blip>
          <a:srcRect b="0" l="0" r="62237" t="0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863" y="0"/>
            <a:ext cx="352697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Navy_3">
  <p:cSld name="Section Header_Navy_3">
    <p:bg>
      <p:bgPr>
        <a:solidFill>
          <a:schemeClr val="accent1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6"/>
          <p:cNvSpPr txBox="1"/>
          <p:nvPr>
            <p:ph type="title"/>
          </p:nvPr>
        </p:nvSpPr>
        <p:spPr>
          <a:xfrm>
            <a:off x="4691270" y="1600200"/>
            <a:ext cx="7073693" cy="3687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 Black"/>
              <a:buNone/>
              <a:defRPr sz="5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46"/>
          <p:cNvSpPr txBox="1"/>
          <p:nvPr>
            <p:ph idx="12" type="sldNum"/>
          </p:nvPr>
        </p:nvSpPr>
        <p:spPr>
          <a:xfrm>
            <a:off x="8931275" y="6362700"/>
            <a:ext cx="2833688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close up of a sign&#10;&#10;Description automatically generated" id="120" name="Google Shape;120;p46"/>
          <p:cNvPicPr preferRelativeResize="0"/>
          <p:nvPr/>
        </p:nvPicPr>
        <p:blipFill rotWithShape="1">
          <a:blip r:embed="rId2">
            <a:alphaModFix/>
          </a:blip>
          <a:srcRect b="0" l="0" r="62237" t="0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863" y="0"/>
            <a:ext cx="352697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ign&#10;&#10;Description automatically generated" id="122" name="Google Shape;122;p46"/>
          <p:cNvPicPr preferRelativeResize="0"/>
          <p:nvPr/>
        </p:nvPicPr>
        <p:blipFill rotWithShape="1">
          <a:blip r:embed="rId2">
            <a:alphaModFix/>
          </a:blip>
          <a:srcRect b="0" l="0" r="62237" t="0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863" y="0"/>
            <a:ext cx="352697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Navy_4">
  <p:cSld name="Section Header_Navy_4">
    <p:bg>
      <p:bgPr>
        <a:solidFill>
          <a:schemeClr val="accent1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7"/>
          <p:cNvSpPr txBox="1"/>
          <p:nvPr>
            <p:ph type="title"/>
          </p:nvPr>
        </p:nvSpPr>
        <p:spPr>
          <a:xfrm>
            <a:off x="4691270" y="1600200"/>
            <a:ext cx="7073693" cy="3687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 Black"/>
              <a:buNone/>
              <a:defRPr sz="5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47"/>
          <p:cNvSpPr txBox="1"/>
          <p:nvPr>
            <p:ph idx="12" type="sldNum"/>
          </p:nvPr>
        </p:nvSpPr>
        <p:spPr>
          <a:xfrm>
            <a:off x="8931275" y="6362700"/>
            <a:ext cx="2833688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close up of a sign&#10;&#10;Description automatically generated" id="127" name="Google Shape;127;p47"/>
          <p:cNvPicPr preferRelativeResize="0"/>
          <p:nvPr/>
        </p:nvPicPr>
        <p:blipFill rotWithShape="1">
          <a:blip r:embed="rId2">
            <a:alphaModFix/>
          </a:blip>
          <a:srcRect b="0" l="0" r="62237" t="0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863" y="0"/>
            <a:ext cx="383721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ign&#10;&#10;Description automatically generated" id="129" name="Google Shape;129;p47"/>
          <p:cNvPicPr preferRelativeResize="0"/>
          <p:nvPr/>
        </p:nvPicPr>
        <p:blipFill rotWithShape="1">
          <a:blip r:embed="rId2">
            <a:alphaModFix/>
          </a:blip>
          <a:srcRect b="0" l="0" r="62237" t="0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863" y="0"/>
            <a:ext cx="383721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with Photo">
  <p:cSld name="Title with Photo">
    <p:bg>
      <p:bgPr>
        <a:solidFill>
          <a:schemeClr val="accent1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0"/>
          <p:cNvSpPr/>
          <p:nvPr>
            <p:ph idx="2" type="pic"/>
          </p:nvPr>
        </p:nvSpPr>
        <p:spPr>
          <a:xfrm>
            <a:off x="6092190" y="0"/>
            <a:ext cx="609981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8" name="Google Shape;18;p30"/>
          <p:cNvSpPr txBox="1"/>
          <p:nvPr>
            <p:ph type="title"/>
          </p:nvPr>
        </p:nvSpPr>
        <p:spPr>
          <a:xfrm>
            <a:off x="423862" y="2473325"/>
            <a:ext cx="5542598" cy="190436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0"/>
          <p:cNvSpPr txBox="1"/>
          <p:nvPr>
            <p:ph idx="10" type="dt"/>
          </p:nvPr>
        </p:nvSpPr>
        <p:spPr>
          <a:xfrm>
            <a:off x="423863" y="5269230"/>
            <a:ext cx="3924300" cy="7664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0" name="Google Shape;20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223423"/>
            <a:ext cx="5008879" cy="1884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Navy_5">
  <p:cSld name="Section Header_Navy_5">
    <p:bg>
      <p:bgPr>
        <a:solidFill>
          <a:schemeClr val="accent1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8"/>
          <p:cNvSpPr txBox="1"/>
          <p:nvPr>
            <p:ph type="title"/>
          </p:nvPr>
        </p:nvSpPr>
        <p:spPr>
          <a:xfrm>
            <a:off x="4691270" y="1600200"/>
            <a:ext cx="7073693" cy="3687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 Black"/>
              <a:buNone/>
              <a:defRPr sz="5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48"/>
          <p:cNvSpPr txBox="1"/>
          <p:nvPr>
            <p:ph idx="12" type="sldNum"/>
          </p:nvPr>
        </p:nvSpPr>
        <p:spPr>
          <a:xfrm>
            <a:off x="8931275" y="6362700"/>
            <a:ext cx="2833688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close up of a sign&#10;&#10;Description automatically generated" id="134" name="Google Shape;134;p48"/>
          <p:cNvPicPr preferRelativeResize="0"/>
          <p:nvPr/>
        </p:nvPicPr>
        <p:blipFill rotWithShape="1">
          <a:blip r:embed="rId2">
            <a:alphaModFix/>
          </a:blip>
          <a:srcRect b="0" l="0" r="62237" t="0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863" y="0"/>
            <a:ext cx="352697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ign&#10;&#10;Description automatically generated" id="136" name="Google Shape;136;p48"/>
          <p:cNvPicPr preferRelativeResize="0"/>
          <p:nvPr/>
        </p:nvPicPr>
        <p:blipFill rotWithShape="1">
          <a:blip r:embed="rId2">
            <a:alphaModFix/>
          </a:blip>
          <a:srcRect b="0" l="0" r="62237" t="0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863" y="0"/>
            <a:ext cx="352697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Navy_6">
  <p:cSld name="Section Header_Navy_6">
    <p:bg>
      <p:bgPr>
        <a:solidFill>
          <a:schemeClr val="accent1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9"/>
          <p:cNvSpPr txBox="1"/>
          <p:nvPr>
            <p:ph type="title"/>
          </p:nvPr>
        </p:nvSpPr>
        <p:spPr>
          <a:xfrm>
            <a:off x="4691270" y="1600200"/>
            <a:ext cx="7073693" cy="3687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 Black"/>
              <a:buNone/>
              <a:defRPr sz="5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49"/>
          <p:cNvSpPr txBox="1"/>
          <p:nvPr>
            <p:ph idx="12" type="sldNum"/>
          </p:nvPr>
        </p:nvSpPr>
        <p:spPr>
          <a:xfrm>
            <a:off x="8931275" y="6362700"/>
            <a:ext cx="2833688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close up of a sign&#10;&#10;Description automatically generated" id="141" name="Google Shape;141;p49"/>
          <p:cNvPicPr preferRelativeResize="0"/>
          <p:nvPr/>
        </p:nvPicPr>
        <p:blipFill rotWithShape="1">
          <a:blip r:embed="rId2">
            <a:alphaModFix/>
          </a:blip>
          <a:srcRect b="0" l="0" r="62237" t="0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863" y="0"/>
            <a:ext cx="352697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ign&#10;&#10;Description automatically generated" id="143" name="Google Shape;143;p49"/>
          <p:cNvPicPr preferRelativeResize="0"/>
          <p:nvPr/>
        </p:nvPicPr>
        <p:blipFill rotWithShape="1">
          <a:blip r:embed="rId2">
            <a:alphaModFix/>
          </a:blip>
          <a:srcRect b="0" l="0" r="62237" t="0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863" y="0"/>
            <a:ext cx="352697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Navy_7">
  <p:cSld name="Section Header_Navy_7">
    <p:bg>
      <p:bgPr>
        <a:solidFill>
          <a:schemeClr val="accent1"/>
        </a:soli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0"/>
          <p:cNvSpPr txBox="1"/>
          <p:nvPr>
            <p:ph type="title"/>
          </p:nvPr>
        </p:nvSpPr>
        <p:spPr>
          <a:xfrm>
            <a:off x="4691270" y="1600200"/>
            <a:ext cx="7073693" cy="3687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 Black"/>
              <a:buNone/>
              <a:defRPr sz="5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50"/>
          <p:cNvSpPr txBox="1"/>
          <p:nvPr>
            <p:ph idx="12" type="sldNum"/>
          </p:nvPr>
        </p:nvSpPr>
        <p:spPr>
          <a:xfrm>
            <a:off x="8931275" y="6362700"/>
            <a:ext cx="2833688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close up of a sign&#10;&#10;Description automatically generated" id="148" name="Google Shape;148;p50"/>
          <p:cNvPicPr preferRelativeResize="0"/>
          <p:nvPr/>
        </p:nvPicPr>
        <p:blipFill rotWithShape="1">
          <a:blip r:embed="rId2">
            <a:alphaModFix/>
          </a:blip>
          <a:srcRect b="0" l="0" r="62237" t="0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863" y="0"/>
            <a:ext cx="352697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ign&#10;&#10;Description automatically generated" id="150" name="Google Shape;150;p50"/>
          <p:cNvPicPr preferRelativeResize="0"/>
          <p:nvPr/>
        </p:nvPicPr>
        <p:blipFill rotWithShape="1">
          <a:blip r:embed="rId2">
            <a:alphaModFix/>
          </a:blip>
          <a:srcRect b="0" l="0" r="62237" t="0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863" y="0"/>
            <a:ext cx="352697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Navy_8">
  <p:cSld name="Section Header_Navy_8">
    <p:bg>
      <p:bgPr>
        <a:solidFill>
          <a:schemeClr val="accent1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51"/>
          <p:cNvSpPr txBox="1"/>
          <p:nvPr>
            <p:ph type="title"/>
          </p:nvPr>
        </p:nvSpPr>
        <p:spPr>
          <a:xfrm>
            <a:off x="4691270" y="1600200"/>
            <a:ext cx="7073693" cy="3687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 Black"/>
              <a:buNone/>
              <a:defRPr sz="5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51"/>
          <p:cNvSpPr txBox="1"/>
          <p:nvPr>
            <p:ph idx="12" type="sldNum"/>
          </p:nvPr>
        </p:nvSpPr>
        <p:spPr>
          <a:xfrm>
            <a:off x="8931275" y="6362700"/>
            <a:ext cx="2833688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close up of a sign&#10;&#10;Description automatically generated" id="155" name="Google Shape;155;p51"/>
          <p:cNvPicPr preferRelativeResize="0"/>
          <p:nvPr/>
        </p:nvPicPr>
        <p:blipFill rotWithShape="1">
          <a:blip r:embed="rId2">
            <a:alphaModFix/>
          </a:blip>
          <a:srcRect b="0" l="0" r="62237" t="0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863" y="0"/>
            <a:ext cx="352697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ign&#10;&#10;Description automatically generated" id="157" name="Google Shape;157;p51"/>
          <p:cNvPicPr preferRelativeResize="0"/>
          <p:nvPr/>
        </p:nvPicPr>
        <p:blipFill rotWithShape="1">
          <a:blip r:embed="rId2">
            <a:alphaModFix/>
          </a:blip>
          <a:srcRect b="0" l="0" r="62237" t="0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863" y="0"/>
            <a:ext cx="352697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Navy_9">
  <p:cSld name="Section Header_Navy_9">
    <p:bg>
      <p:bgPr>
        <a:solidFill>
          <a:schemeClr val="accent1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52"/>
          <p:cNvSpPr txBox="1"/>
          <p:nvPr>
            <p:ph type="title"/>
          </p:nvPr>
        </p:nvSpPr>
        <p:spPr>
          <a:xfrm>
            <a:off x="4691270" y="1600200"/>
            <a:ext cx="7073693" cy="3687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 Black"/>
              <a:buNone/>
              <a:defRPr sz="5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52"/>
          <p:cNvSpPr txBox="1"/>
          <p:nvPr>
            <p:ph idx="12" type="sldNum"/>
          </p:nvPr>
        </p:nvSpPr>
        <p:spPr>
          <a:xfrm>
            <a:off x="8931275" y="6362700"/>
            <a:ext cx="2833688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close up of a sign&#10;&#10;Description automatically generated" id="162" name="Google Shape;162;p52"/>
          <p:cNvPicPr preferRelativeResize="0"/>
          <p:nvPr/>
        </p:nvPicPr>
        <p:blipFill rotWithShape="1">
          <a:blip r:embed="rId2">
            <a:alphaModFix/>
          </a:blip>
          <a:srcRect b="0" l="0" r="62237" t="0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863" y="0"/>
            <a:ext cx="352697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ign&#10;&#10;Description automatically generated" id="164" name="Google Shape;164;p52"/>
          <p:cNvPicPr preferRelativeResize="0"/>
          <p:nvPr/>
        </p:nvPicPr>
        <p:blipFill rotWithShape="1">
          <a:blip r:embed="rId2">
            <a:alphaModFix/>
          </a:blip>
          <a:srcRect b="0" l="0" r="62237" t="0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863" y="0"/>
            <a:ext cx="352697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Navy_0">
  <p:cSld name="Section Header_Navy_0">
    <p:bg>
      <p:bgPr>
        <a:solidFill>
          <a:schemeClr val="accent1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53"/>
          <p:cNvSpPr txBox="1"/>
          <p:nvPr>
            <p:ph type="title"/>
          </p:nvPr>
        </p:nvSpPr>
        <p:spPr>
          <a:xfrm>
            <a:off x="6096000" y="1600200"/>
            <a:ext cx="5668963" cy="3687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 Black"/>
              <a:buNone/>
              <a:defRPr sz="5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" name="Google Shape;168;p53"/>
          <p:cNvSpPr txBox="1"/>
          <p:nvPr>
            <p:ph idx="12" type="sldNum"/>
          </p:nvPr>
        </p:nvSpPr>
        <p:spPr>
          <a:xfrm>
            <a:off x="8931275" y="6362700"/>
            <a:ext cx="2833688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close up of a sign&#10;&#10;Description automatically generated" id="169" name="Google Shape;169;p53"/>
          <p:cNvPicPr preferRelativeResize="0"/>
          <p:nvPr/>
        </p:nvPicPr>
        <p:blipFill rotWithShape="1">
          <a:blip r:embed="rId2">
            <a:alphaModFix/>
          </a:blip>
          <a:srcRect b="0" l="0" r="62237" t="0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28157" y="0"/>
            <a:ext cx="396784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612094" y="0"/>
            <a:ext cx="352697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ign&#10;&#10;Description automatically generated" id="172" name="Google Shape;172;p53"/>
          <p:cNvPicPr preferRelativeResize="0"/>
          <p:nvPr/>
        </p:nvPicPr>
        <p:blipFill rotWithShape="1">
          <a:blip r:embed="rId2">
            <a:alphaModFix/>
          </a:blip>
          <a:srcRect b="0" l="0" r="62237" t="0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28157" y="0"/>
            <a:ext cx="396784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612094" y="0"/>
            <a:ext cx="352697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End slide">
  <p:cSld name="1_End slide">
    <p:bg>
      <p:bgPr>
        <a:solidFill>
          <a:schemeClr val="accent1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4"/>
          <p:cNvSpPr txBox="1"/>
          <p:nvPr>
            <p:ph type="ctrTitle"/>
          </p:nvPr>
        </p:nvSpPr>
        <p:spPr>
          <a:xfrm>
            <a:off x="2103120" y="2473325"/>
            <a:ext cx="9593263" cy="1409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400"/>
              <a:buFont typeface="Arial Black"/>
              <a:buNone/>
              <a:defRPr sz="54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" name="Google Shape;177;p54"/>
          <p:cNvSpPr txBox="1"/>
          <p:nvPr>
            <p:ph idx="1" type="body"/>
          </p:nvPr>
        </p:nvSpPr>
        <p:spPr>
          <a:xfrm>
            <a:off x="2103120" y="5056188"/>
            <a:ext cx="3992880" cy="9794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indent="-330200" lvl="2" marL="1371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indent="-3302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indent="-3302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Picture with Caption_Y">
  <p:cSld name="2_Picture with Caption_Y">
    <p:bg>
      <p:bgPr>
        <a:solidFill>
          <a:schemeClr val="accent3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55"/>
          <p:cNvSpPr/>
          <p:nvPr>
            <p:ph idx="2" type="pic"/>
          </p:nvPr>
        </p:nvSpPr>
        <p:spPr>
          <a:xfrm>
            <a:off x="5410201" y="1"/>
            <a:ext cx="67818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80" name="Google Shape;180;p55"/>
          <p:cNvSpPr txBox="1"/>
          <p:nvPr>
            <p:ph idx="12" type="sldNum"/>
          </p:nvPr>
        </p:nvSpPr>
        <p:spPr>
          <a:xfrm>
            <a:off x="8931275" y="6362700"/>
            <a:ext cx="2833688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close up of a sign&#10;&#10;Description automatically generated" id="181" name="Google Shape;181;p55"/>
          <p:cNvPicPr preferRelativeResize="0"/>
          <p:nvPr/>
        </p:nvPicPr>
        <p:blipFill rotWithShape="1">
          <a:blip r:embed="rId2">
            <a:alphaModFix/>
          </a:blip>
          <a:srcRect b="0" l="0" r="62237" t="0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55"/>
          <p:cNvSpPr txBox="1"/>
          <p:nvPr>
            <p:ph type="title"/>
          </p:nvPr>
        </p:nvSpPr>
        <p:spPr>
          <a:xfrm>
            <a:off x="423070" y="1600200"/>
            <a:ext cx="4892642" cy="364766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 Black"/>
              <a:buNone/>
              <a:defRPr sz="36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" name="Google Shape;183;p55"/>
          <p:cNvSpPr txBox="1"/>
          <p:nvPr>
            <p:ph idx="1" type="body"/>
          </p:nvPr>
        </p:nvSpPr>
        <p:spPr>
          <a:xfrm>
            <a:off x="423863" y="457200"/>
            <a:ext cx="4893861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2pPr>
            <a:lvl3pPr indent="-317500" lvl="2" marL="1371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/>
            </a:lvl3pPr>
            <a:lvl4pPr indent="-3175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/>
            </a:lvl4pPr>
            <a:lvl5pPr indent="-3175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End slide">
  <p:cSld name="2_End slide">
    <p:bg>
      <p:bgPr>
        <a:solidFill>
          <a:schemeClr val="accent1"/>
        </a:solid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6"/>
          <p:cNvSpPr txBox="1"/>
          <p:nvPr>
            <p:ph type="ctrTitle"/>
          </p:nvPr>
        </p:nvSpPr>
        <p:spPr>
          <a:xfrm>
            <a:off x="2103120" y="2473325"/>
            <a:ext cx="9593263" cy="1409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400"/>
              <a:buFont typeface="Arial Black"/>
              <a:buNone/>
              <a:defRPr sz="54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56"/>
          <p:cNvSpPr txBox="1"/>
          <p:nvPr>
            <p:ph idx="1" type="body"/>
          </p:nvPr>
        </p:nvSpPr>
        <p:spPr>
          <a:xfrm>
            <a:off x="2103120" y="5056188"/>
            <a:ext cx="3992880" cy="9794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indent="-330200" lvl="2" marL="1371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indent="-3302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indent="-3302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87" name="Google Shape;187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2509" y="243970"/>
            <a:ext cx="1902530" cy="1884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>
  <p:cSld name="2_Title Slide">
    <p:bg>
      <p:bgPr>
        <a:solidFill>
          <a:schemeClr val="accent1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57"/>
          <p:cNvSpPr txBox="1"/>
          <p:nvPr>
            <p:ph type="ctrTitle"/>
          </p:nvPr>
        </p:nvSpPr>
        <p:spPr>
          <a:xfrm>
            <a:off x="2103120" y="2468880"/>
            <a:ext cx="8382646" cy="2555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Arial Black"/>
              <a:buNone/>
              <a:defRPr sz="48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0" name="Google Shape;190;p57"/>
          <p:cNvSpPr txBox="1"/>
          <p:nvPr>
            <p:ph idx="10" type="dt"/>
          </p:nvPr>
        </p:nvSpPr>
        <p:spPr>
          <a:xfrm>
            <a:off x="2103120" y="5029200"/>
            <a:ext cx="3924300" cy="1006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91" name="Google Shape;191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2509" y="243970"/>
            <a:ext cx="1902530" cy="1884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bg>
      <p:bgPr>
        <a:solidFill>
          <a:schemeClr val="accent1"/>
        </a:solid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1"/>
          <p:cNvSpPr txBox="1"/>
          <p:nvPr>
            <p:ph type="ctrTitle"/>
          </p:nvPr>
        </p:nvSpPr>
        <p:spPr>
          <a:xfrm>
            <a:off x="1169670" y="2554605"/>
            <a:ext cx="10717530" cy="2555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1"/>
          <p:cNvSpPr txBox="1"/>
          <p:nvPr>
            <p:ph idx="10" type="dt"/>
          </p:nvPr>
        </p:nvSpPr>
        <p:spPr>
          <a:xfrm>
            <a:off x="1169670" y="5110480"/>
            <a:ext cx="3924300" cy="1006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4" name="Google Shape;24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223423"/>
            <a:ext cx="5008879" cy="1884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with Photo">
  <p:cSld name="1_Title with Photo">
    <p:bg>
      <p:bgPr>
        <a:solidFill>
          <a:schemeClr val="accent1"/>
        </a:solid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8"/>
          <p:cNvSpPr/>
          <p:nvPr>
            <p:ph idx="2" type="pic"/>
          </p:nvPr>
        </p:nvSpPr>
        <p:spPr>
          <a:xfrm>
            <a:off x="6092190" y="0"/>
            <a:ext cx="609981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94" name="Google Shape;194;p58"/>
          <p:cNvSpPr txBox="1"/>
          <p:nvPr>
            <p:ph type="title"/>
          </p:nvPr>
        </p:nvSpPr>
        <p:spPr>
          <a:xfrm>
            <a:off x="423862" y="2473325"/>
            <a:ext cx="5542598" cy="190436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Arial Black"/>
              <a:buNone/>
              <a:defRPr sz="48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" name="Google Shape;195;p58"/>
          <p:cNvSpPr txBox="1"/>
          <p:nvPr>
            <p:ph idx="10" type="dt"/>
          </p:nvPr>
        </p:nvSpPr>
        <p:spPr>
          <a:xfrm>
            <a:off x="423863" y="5269230"/>
            <a:ext cx="3924300" cy="7664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96" name="Google Shape;196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2509" y="243970"/>
            <a:ext cx="1902530" cy="1884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mparison">
  <p:cSld name="1_Comparison">
    <p:bg>
      <p:bgPr>
        <a:solidFill>
          <a:schemeClr val="accent1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59"/>
          <p:cNvSpPr txBox="1"/>
          <p:nvPr>
            <p:ph type="title"/>
          </p:nvPr>
        </p:nvSpPr>
        <p:spPr>
          <a:xfrm>
            <a:off x="423864" y="457200"/>
            <a:ext cx="8507412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 Black"/>
              <a:buNone/>
              <a:defRPr sz="2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9" name="Google Shape;199;p59"/>
          <p:cNvSpPr txBox="1"/>
          <p:nvPr>
            <p:ph idx="1" type="body"/>
          </p:nvPr>
        </p:nvSpPr>
        <p:spPr>
          <a:xfrm>
            <a:off x="423862" y="1600200"/>
            <a:ext cx="5166360" cy="453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2pPr>
            <a:lvl3pPr indent="-317500" lvl="2" marL="137160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/>
            </a:lvl3pPr>
            <a:lvl4pPr indent="-317500" lvl="3" marL="18288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/>
            </a:lvl4pPr>
            <a:lvl5pPr indent="-317500" lvl="4" marL="22860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lose up of a sign&#10;&#10;Description automatically generated" id="200" name="Google Shape;200;p59"/>
          <p:cNvPicPr preferRelativeResize="0"/>
          <p:nvPr/>
        </p:nvPicPr>
        <p:blipFill rotWithShape="1">
          <a:blip r:embed="rId2">
            <a:alphaModFix/>
          </a:blip>
          <a:srcRect b="0" l="0" r="62237" t="0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59"/>
          <p:cNvSpPr txBox="1"/>
          <p:nvPr>
            <p:ph idx="2" type="body"/>
          </p:nvPr>
        </p:nvSpPr>
        <p:spPr>
          <a:xfrm>
            <a:off x="423862" y="2473325"/>
            <a:ext cx="5166360" cy="3562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sz="1300"/>
            </a:lvl1pPr>
            <a:lvl2pPr indent="-228600" lvl="1" marL="9144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2pPr>
            <a:lvl3pPr indent="-355600" lvl="2" marL="1371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 sz="2000"/>
            </a:lvl3pPr>
            <a:lvl4pPr indent="-3556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 sz="2000"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2" name="Google Shape;202;p59"/>
          <p:cNvSpPr txBox="1"/>
          <p:nvPr>
            <p:ph idx="3" type="body"/>
          </p:nvPr>
        </p:nvSpPr>
        <p:spPr>
          <a:xfrm>
            <a:off x="6095999" y="1600200"/>
            <a:ext cx="5166360" cy="453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2pPr>
            <a:lvl3pPr indent="-317500" lvl="2" marL="137160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/>
            </a:lvl3pPr>
            <a:lvl4pPr indent="-317500" lvl="3" marL="18288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/>
            </a:lvl4pPr>
            <a:lvl5pPr indent="-317500" lvl="4" marL="22860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3" name="Google Shape;203;p59"/>
          <p:cNvSpPr txBox="1"/>
          <p:nvPr>
            <p:ph idx="4" type="body"/>
          </p:nvPr>
        </p:nvSpPr>
        <p:spPr>
          <a:xfrm>
            <a:off x="6095999" y="2473325"/>
            <a:ext cx="5166360" cy="3562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sz="1300"/>
            </a:lvl1pPr>
            <a:lvl2pPr indent="-228600" lvl="1" marL="9144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2pPr>
            <a:lvl3pPr indent="-355600" lvl="2" marL="1371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 sz="2000"/>
            </a:lvl3pPr>
            <a:lvl4pPr indent="-3556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 sz="2000"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logo with a cross and a dome&#10;&#10;AI-generated content may be incorrect." id="204" name="Google Shape;204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95070" y="6190114"/>
            <a:ext cx="494536" cy="487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hree Content">
  <p:cSld name="1_Three Content">
    <p:bg>
      <p:bgPr>
        <a:solidFill>
          <a:schemeClr val="accent1"/>
        </a:soli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60"/>
          <p:cNvSpPr txBox="1"/>
          <p:nvPr>
            <p:ph type="title"/>
          </p:nvPr>
        </p:nvSpPr>
        <p:spPr>
          <a:xfrm>
            <a:off x="423864" y="457200"/>
            <a:ext cx="8507412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 Black"/>
              <a:buNone/>
              <a:defRPr sz="2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" name="Google Shape;207;p60"/>
          <p:cNvSpPr txBox="1"/>
          <p:nvPr>
            <p:ph idx="1" type="body"/>
          </p:nvPr>
        </p:nvSpPr>
        <p:spPr>
          <a:xfrm>
            <a:off x="423863" y="1600200"/>
            <a:ext cx="3432041" cy="453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None/>
              <a:defRPr sz="1300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2pPr>
            <a:lvl3pPr indent="-317500" lvl="2" marL="137160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/>
            </a:lvl3pPr>
            <a:lvl4pPr indent="-317500" lvl="3" marL="18288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/>
            </a:lvl4pPr>
            <a:lvl5pPr indent="-317500" lvl="4" marL="22860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lose up of a sign&#10;&#10;Description automatically generated" id="208" name="Google Shape;208;p60"/>
          <p:cNvPicPr preferRelativeResize="0"/>
          <p:nvPr/>
        </p:nvPicPr>
        <p:blipFill rotWithShape="1">
          <a:blip r:embed="rId2">
            <a:alphaModFix/>
          </a:blip>
          <a:srcRect b="0" l="0" r="62237" t="0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60"/>
          <p:cNvSpPr txBox="1"/>
          <p:nvPr>
            <p:ph idx="2" type="body"/>
          </p:nvPr>
        </p:nvSpPr>
        <p:spPr>
          <a:xfrm>
            <a:off x="423863" y="2275840"/>
            <a:ext cx="3432041" cy="37598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sz="1300"/>
            </a:lvl1pPr>
            <a:lvl2pPr indent="-228600" lvl="1" marL="9144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indent="-330200" lvl="2" marL="1371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indent="-3302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indent="-3302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0" name="Google Shape;210;p60"/>
          <p:cNvSpPr txBox="1"/>
          <p:nvPr>
            <p:ph idx="3" type="body"/>
          </p:nvPr>
        </p:nvSpPr>
        <p:spPr>
          <a:xfrm>
            <a:off x="4379979" y="1600200"/>
            <a:ext cx="3432041" cy="453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None/>
              <a:defRPr sz="1300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2pPr>
            <a:lvl3pPr indent="-317500" lvl="2" marL="137160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/>
            </a:lvl3pPr>
            <a:lvl4pPr indent="-317500" lvl="3" marL="18288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/>
            </a:lvl4pPr>
            <a:lvl5pPr indent="-317500" lvl="4" marL="22860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1" name="Google Shape;211;p60"/>
          <p:cNvSpPr txBox="1"/>
          <p:nvPr>
            <p:ph idx="4" type="body"/>
          </p:nvPr>
        </p:nvSpPr>
        <p:spPr>
          <a:xfrm>
            <a:off x="4379979" y="2275840"/>
            <a:ext cx="3432041" cy="37598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sz="1300"/>
            </a:lvl1pPr>
            <a:lvl2pPr indent="-228600" lvl="1" marL="9144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indent="-330200" lvl="2" marL="1371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indent="-3302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indent="-3302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2" name="Google Shape;212;p60"/>
          <p:cNvSpPr txBox="1"/>
          <p:nvPr>
            <p:ph idx="5" type="body"/>
          </p:nvPr>
        </p:nvSpPr>
        <p:spPr>
          <a:xfrm>
            <a:off x="8332922" y="1600200"/>
            <a:ext cx="3432041" cy="453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None/>
              <a:defRPr sz="1300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2pPr>
            <a:lvl3pPr indent="-317500" lvl="2" marL="137160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/>
            </a:lvl3pPr>
            <a:lvl4pPr indent="-317500" lvl="3" marL="18288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/>
            </a:lvl4pPr>
            <a:lvl5pPr indent="-317500" lvl="4" marL="22860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3" name="Google Shape;213;p60"/>
          <p:cNvSpPr txBox="1"/>
          <p:nvPr>
            <p:ph idx="6" type="body"/>
          </p:nvPr>
        </p:nvSpPr>
        <p:spPr>
          <a:xfrm>
            <a:off x="8332922" y="2275840"/>
            <a:ext cx="3432041" cy="37598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sz="1300"/>
            </a:lvl1pPr>
            <a:lvl2pPr indent="-228600" lvl="1" marL="9144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indent="-330200" lvl="2" marL="1371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indent="-3302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indent="-3302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logo with a cross and a dome&#10;&#10;AI-generated content may be incorrect." id="214" name="Google Shape;214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95070" y="6179840"/>
            <a:ext cx="494536" cy="487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Four Content">
  <p:cSld name="1_Four Content">
    <p:bg>
      <p:bgPr>
        <a:solidFill>
          <a:schemeClr val="accent1"/>
        </a:solid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61"/>
          <p:cNvSpPr txBox="1"/>
          <p:nvPr>
            <p:ph type="title"/>
          </p:nvPr>
        </p:nvSpPr>
        <p:spPr>
          <a:xfrm>
            <a:off x="423864" y="457200"/>
            <a:ext cx="8507412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Black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7" name="Google Shape;217;p61"/>
          <p:cNvSpPr txBox="1"/>
          <p:nvPr>
            <p:ph idx="1" type="body"/>
          </p:nvPr>
        </p:nvSpPr>
        <p:spPr>
          <a:xfrm>
            <a:off x="423864" y="1600200"/>
            <a:ext cx="2557876" cy="453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2pPr>
            <a:lvl3pPr indent="-317500" lvl="2" marL="137160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/>
            </a:lvl3pPr>
            <a:lvl4pPr indent="-317500" lvl="3" marL="18288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/>
            </a:lvl4pPr>
            <a:lvl5pPr indent="-317500" lvl="4" marL="22860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lose up of a sign&#10;&#10;Description automatically generated" id="218" name="Google Shape;218;p61"/>
          <p:cNvPicPr preferRelativeResize="0"/>
          <p:nvPr/>
        </p:nvPicPr>
        <p:blipFill rotWithShape="1">
          <a:blip r:embed="rId2">
            <a:alphaModFix/>
          </a:blip>
          <a:srcRect b="0" l="0" r="62237" t="0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61"/>
          <p:cNvSpPr txBox="1"/>
          <p:nvPr>
            <p:ph idx="2" type="body"/>
          </p:nvPr>
        </p:nvSpPr>
        <p:spPr>
          <a:xfrm>
            <a:off x="423864" y="2275840"/>
            <a:ext cx="2557876" cy="37598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sz="1300"/>
            </a:lvl1pPr>
            <a:lvl2pPr indent="-228600" lvl="1" marL="9144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indent="-330200" lvl="2" marL="1371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indent="-3302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indent="-3302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0" name="Google Shape;220;p61"/>
          <p:cNvSpPr txBox="1"/>
          <p:nvPr>
            <p:ph idx="3" type="body"/>
          </p:nvPr>
        </p:nvSpPr>
        <p:spPr>
          <a:xfrm>
            <a:off x="3276600" y="1600200"/>
            <a:ext cx="2557876" cy="453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2pPr>
            <a:lvl3pPr indent="-317500" lvl="2" marL="137160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/>
            </a:lvl3pPr>
            <a:lvl4pPr indent="-317500" lvl="3" marL="18288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/>
            </a:lvl4pPr>
            <a:lvl5pPr indent="-317500" lvl="4" marL="22860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1" name="Google Shape;221;p61"/>
          <p:cNvSpPr txBox="1"/>
          <p:nvPr>
            <p:ph idx="4" type="body"/>
          </p:nvPr>
        </p:nvSpPr>
        <p:spPr>
          <a:xfrm>
            <a:off x="3276600" y="2275840"/>
            <a:ext cx="2557876" cy="37598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sz="1300"/>
            </a:lvl1pPr>
            <a:lvl2pPr indent="-228600" lvl="1" marL="9144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indent="-330200" lvl="2" marL="1371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indent="-3302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indent="-3302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2" name="Google Shape;222;p61"/>
          <p:cNvSpPr txBox="1"/>
          <p:nvPr>
            <p:ph idx="5" type="body"/>
          </p:nvPr>
        </p:nvSpPr>
        <p:spPr>
          <a:xfrm>
            <a:off x="6096000" y="1600200"/>
            <a:ext cx="2557876" cy="453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2pPr>
            <a:lvl3pPr indent="-317500" lvl="2" marL="137160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/>
            </a:lvl3pPr>
            <a:lvl4pPr indent="-317500" lvl="3" marL="18288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/>
            </a:lvl4pPr>
            <a:lvl5pPr indent="-317500" lvl="4" marL="22860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3" name="Google Shape;223;p61"/>
          <p:cNvSpPr txBox="1"/>
          <p:nvPr>
            <p:ph idx="6" type="body"/>
          </p:nvPr>
        </p:nvSpPr>
        <p:spPr>
          <a:xfrm>
            <a:off x="6096000" y="2275840"/>
            <a:ext cx="2557876" cy="37598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sz="1300"/>
            </a:lvl1pPr>
            <a:lvl2pPr indent="-228600" lvl="1" marL="9144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indent="-330200" lvl="2" marL="1371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indent="-3302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indent="-3302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4" name="Google Shape;224;p61"/>
          <p:cNvSpPr txBox="1"/>
          <p:nvPr>
            <p:ph idx="7" type="body"/>
          </p:nvPr>
        </p:nvSpPr>
        <p:spPr>
          <a:xfrm>
            <a:off x="8915400" y="1600200"/>
            <a:ext cx="2557876" cy="453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2pPr>
            <a:lvl3pPr indent="-317500" lvl="2" marL="137160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/>
            </a:lvl3pPr>
            <a:lvl4pPr indent="-317500" lvl="3" marL="18288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/>
            </a:lvl4pPr>
            <a:lvl5pPr indent="-317500" lvl="4" marL="22860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5" name="Google Shape;225;p61"/>
          <p:cNvSpPr txBox="1"/>
          <p:nvPr>
            <p:ph idx="8" type="body"/>
          </p:nvPr>
        </p:nvSpPr>
        <p:spPr>
          <a:xfrm>
            <a:off x="8915400" y="2275840"/>
            <a:ext cx="2557876" cy="37598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sz="1300"/>
            </a:lvl1pPr>
            <a:lvl2pPr indent="-228600" lvl="1" marL="9144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indent="-330200" lvl="2" marL="1371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indent="-3302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indent="-3302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logo with a cross and a dome&#10;&#10;AI-generated content may be incorrect." id="226" name="Google Shape;226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95070" y="6179840"/>
            <a:ext cx="494536" cy="487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with Caption">
  <p:cSld name="1_Content with Caption">
    <p:bg>
      <p:bgPr>
        <a:solidFill>
          <a:schemeClr val="accent1"/>
        </a:solid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62"/>
          <p:cNvSpPr txBox="1"/>
          <p:nvPr>
            <p:ph type="title"/>
          </p:nvPr>
        </p:nvSpPr>
        <p:spPr>
          <a:xfrm>
            <a:off x="423864" y="457200"/>
            <a:ext cx="8507412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 Black"/>
              <a:buNone/>
              <a:defRPr sz="2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9" name="Google Shape;229;p62"/>
          <p:cNvSpPr txBox="1"/>
          <p:nvPr>
            <p:ph idx="1" type="body"/>
          </p:nvPr>
        </p:nvSpPr>
        <p:spPr>
          <a:xfrm>
            <a:off x="423863" y="1600199"/>
            <a:ext cx="5166360" cy="4435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355600" lvl="2" marL="1371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3pPr>
            <a:lvl4pPr indent="-3556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4pPr>
            <a:lvl5pPr indent="-3556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0" name="Google Shape;230;p62"/>
          <p:cNvSpPr txBox="1"/>
          <p:nvPr>
            <p:ph idx="2" type="body"/>
          </p:nvPr>
        </p:nvSpPr>
        <p:spPr>
          <a:xfrm>
            <a:off x="6096000" y="1600201"/>
            <a:ext cx="5166360" cy="34488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355600" lvl="2" marL="1371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3pPr>
            <a:lvl4pPr indent="-3556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4pPr>
            <a:lvl5pPr indent="-3556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lose up of a sign&#10;&#10;Description automatically generated" id="231" name="Google Shape;231;p62"/>
          <p:cNvPicPr preferRelativeResize="0"/>
          <p:nvPr/>
        </p:nvPicPr>
        <p:blipFill rotWithShape="1">
          <a:blip r:embed="rId2">
            <a:alphaModFix/>
          </a:blip>
          <a:srcRect b="0" l="0" r="62237" t="0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62"/>
          <p:cNvSpPr txBox="1"/>
          <p:nvPr>
            <p:ph idx="3" type="body"/>
          </p:nvPr>
        </p:nvSpPr>
        <p:spPr>
          <a:xfrm>
            <a:off x="6096000" y="5300870"/>
            <a:ext cx="5181600" cy="734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2pPr>
            <a:lvl3pPr indent="-317500" lvl="2" marL="1371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/>
            </a:lvl3pPr>
            <a:lvl4pPr indent="-3175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/>
            </a:lvl4pPr>
            <a:lvl5pPr indent="-3175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logo with a cross and a dome&#10;&#10;AI-generated content may be incorrect." id="233" name="Google Shape;233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95070" y="6179840"/>
            <a:ext cx="494536" cy="487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ntent with Picture">
  <p:cSld name="2_Content with Picture">
    <p:bg>
      <p:bgPr>
        <a:solidFill>
          <a:schemeClr val="accent1"/>
        </a:soli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63"/>
          <p:cNvSpPr txBox="1"/>
          <p:nvPr>
            <p:ph idx="12" type="sldNum"/>
          </p:nvPr>
        </p:nvSpPr>
        <p:spPr>
          <a:xfrm>
            <a:off x="8931275" y="6362700"/>
            <a:ext cx="2833688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close up of a sign&#10;&#10;Description automatically generated" id="236" name="Google Shape;236;p63"/>
          <p:cNvPicPr preferRelativeResize="0"/>
          <p:nvPr/>
        </p:nvPicPr>
        <p:blipFill rotWithShape="1">
          <a:blip r:embed="rId2">
            <a:alphaModFix/>
          </a:blip>
          <a:srcRect b="0" l="0" r="62237" t="0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63"/>
          <p:cNvSpPr txBox="1"/>
          <p:nvPr>
            <p:ph type="title"/>
          </p:nvPr>
        </p:nvSpPr>
        <p:spPr>
          <a:xfrm>
            <a:off x="423864" y="457200"/>
            <a:ext cx="8507412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 Black"/>
              <a:buNone/>
              <a:defRPr sz="2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8" name="Google Shape;238;p63"/>
          <p:cNvSpPr txBox="1"/>
          <p:nvPr>
            <p:ph idx="1" type="body"/>
          </p:nvPr>
        </p:nvSpPr>
        <p:spPr>
          <a:xfrm>
            <a:off x="423862" y="1600200"/>
            <a:ext cx="4892040" cy="4435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indent="-406400" lvl="2" marL="1371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</a:defRPr>
            </a:lvl3pPr>
            <a:lvl4pPr indent="-3810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4pPr>
            <a:lvl5pPr indent="-3810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Picture with Caption">
  <p:cSld name="1_Picture with Caption">
    <p:bg>
      <p:bgPr>
        <a:solidFill>
          <a:schemeClr val="accent1"/>
        </a:solidFill>
      </p:bgPr>
    </p:bg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4"/>
          <p:cNvSpPr txBox="1"/>
          <p:nvPr>
            <p:ph idx="12" type="sldNum"/>
          </p:nvPr>
        </p:nvSpPr>
        <p:spPr>
          <a:xfrm>
            <a:off x="8931275" y="6362700"/>
            <a:ext cx="2833688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close up of a sign&#10;&#10;Description automatically generated" id="241" name="Google Shape;241;p64"/>
          <p:cNvPicPr preferRelativeResize="0"/>
          <p:nvPr/>
        </p:nvPicPr>
        <p:blipFill rotWithShape="1">
          <a:blip r:embed="rId2">
            <a:alphaModFix/>
          </a:blip>
          <a:srcRect b="0" l="0" r="62237" t="0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64"/>
          <p:cNvSpPr txBox="1"/>
          <p:nvPr>
            <p:ph type="title"/>
          </p:nvPr>
        </p:nvSpPr>
        <p:spPr>
          <a:xfrm>
            <a:off x="423070" y="1600200"/>
            <a:ext cx="4892642" cy="364766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rial Black"/>
              <a:buNone/>
              <a:defRPr sz="36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3" name="Google Shape;243;p64"/>
          <p:cNvSpPr txBox="1"/>
          <p:nvPr>
            <p:ph idx="1" type="body"/>
          </p:nvPr>
        </p:nvSpPr>
        <p:spPr>
          <a:xfrm>
            <a:off x="423863" y="457200"/>
            <a:ext cx="4893861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</a:defRPr>
            </a:lvl2pPr>
            <a:lvl3pPr indent="-317500" lvl="2" marL="1371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/>
            </a:lvl3pPr>
            <a:lvl4pPr indent="-3175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/>
            </a:lvl4pPr>
            <a:lvl5pPr indent="-3175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Picture with Caption_R">
  <p:cSld name="1_Picture with Caption_R">
    <p:bg>
      <p:bgPr>
        <a:solidFill>
          <a:schemeClr val="accent2"/>
        </a:solid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65"/>
          <p:cNvSpPr/>
          <p:nvPr>
            <p:ph idx="2" type="pic"/>
          </p:nvPr>
        </p:nvSpPr>
        <p:spPr>
          <a:xfrm>
            <a:off x="5410201" y="1"/>
            <a:ext cx="67818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46" name="Google Shape;246;p65"/>
          <p:cNvSpPr txBox="1"/>
          <p:nvPr>
            <p:ph idx="12" type="sldNum"/>
          </p:nvPr>
        </p:nvSpPr>
        <p:spPr>
          <a:xfrm>
            <a:off x="8931275" y="6362700"/>
            <a:ext cx="2833688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close up of a sign&#10;&#10;Description automatically generated" id="247" name="Google Shape;247;p65"/>
          <p:cNvPicPr preferRelativeResize="0"/>
          <p:nvPr/>
        </p:nvPicPr>
        <p:blipFill rotWithShape="1">
          <a:blip r:embed="rId2">
            <a:alphaModFix/>
          </a:blip>
          <a:srcRect b="0" l="0" r="62237" t="0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65"/>
          <p:cNvSpPr txBox="1"/>
          <p:nvPr>
            <p:ph type="title"/>
          </p:nvPr>
        </p:nvSpPr>
        <p:spPr>
          <a:xfrm>
            <a:off x="423070" y="1600200"/>
            <a:ext cx="4892642" cy="364766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 Black"/>
              <a:buNone/>
              <a:defRPr sz="36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9" name="Google Shape;249;p65"/>
          <p:cNvSpPr txBox="1"/>
          <p:nvPr>
            <p:ph idx="1" type="body"/>
          </p:nvPr>
        </p:nvSpPr>
        <p:spPr>
          <a:xfrm>
            <a:off x="423863" y="457200"/>
            <a:ext cx="4893861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2pPr>
            <a:lvl3pPr indent="-317500" lvl="2" marL="1371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/>
            </a:lvl3pPr>
            <a:lvl4pPr indent="-3175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/>
            </a:lvl4pPr>
            <a:lvl5pPr indent="-3175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ection Header_R/Y_1">
  <p:cSld name="1_Section Header_R/Y_1">
    <p:bg>
      <p:bgPr>
        <a:solidFill>
          <a:schemeClr val="accent2"/>
        </a:solidFill>
      </p:bgPr>
    </p:bg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66"/>
          <p:cNvSpPr txBox="1"/>
          <p:nvPr>
            <p:ph type="title"/>
          </p:nvPr>
        </p:nvSpPr>
        <p:spPr>
          <a:xfrm>
            <a:off x="4691270" y="1600200"/>
            <a:ext cx="7073693" cy="3687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rial Black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2" name="Google Shape;252;p66"/>
          <p:cNvSpPr txBox="1"/>
          <p:nvPr>
            <p:ph idx="11" type="ftr"/>
          </p:nvPr>
        </p:nvSpPr>
        <p:spPr>
          <a:xfrm>
            <a:off x="922606" y="6362700"/>
            <a:ext cx="5173394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3" name="Google Shape;253;p66"/>
          <p:cNvSpPr txBox="1"/>
          <p:nvPr>
            <p:ph idx="12" type="sldNum"/>
          </p:nvPr>
        </p:nvSpPr>
        <p:spPr>
          <a:xfrm>
            <a:off x="8931275" y="6362700"/>
            <a:ext cx="2833688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close up of a sign&#10;&#10;Description automatically generated" id="254" name="Google Shape;254;p66"/>
          <p:cNvPicPr preferRelativeResize="0"/>
          <p:nvPr/>
        </p:nvPicPr>
        <p:blipFill rotWithShape="1">
          <a:blip r:embed="rId2">
            <a:alphaModFix/>
          </a:blip>
          <a:srcRect b="0" l="0" r="62237" t="0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ection Header_R/Y_2">
  <p:cSld name="1_Section Header_R/Y_2">
    <p:bg>
      <p:bgPr>
        <a:solidFill>
          <a:schemeClr val="accent2"/>
        </a:solidFill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67"/>
          <p:cNvSpPr txBox="1"/>
          <p:nvPr>
            <p:ph type="title"/>
          </p:nvPr>
        </p:nvSpPr>
        <p:spPr>
          <a:xfrm>
            <a:off x="4691270" y="1600200"/>
            <a:ext cx="7073693" cy="3687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rial Black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7" name="Google Shape;257;p67"/>
          <p:cNvSpPr txBox="1"/>
          <p:nvPr>
            <p:ph idx="12" type="sldNum"/>
          </p:nvPr>
        </p:nvSpPr>
        <p:spPr>
          <a:xfrm>
            <a:off x="8931275" y="6362700"/>
            <a:ext cx="2833688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close up of a sign&#10;&#10;Description automatically generated" id="258" name="Google Shape;258;p67"/>
          <p:cNvPicPr preferRelativeResize="0"/>
          <p:nvPr/>
        </p:nvPicPr>
        <p:blipFill rotWithShape="1">
          <a:blip r:embed="rId2">
            <a:alphaModFix/>
          </a:blip>
          <a:srcRect b="0" l="0" r="62237" t="0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863" y="0"/>
            <a:ext cx="352697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bg>
      <p:bgPr>
        <a:solidFill>
          <a:schemeClr val="accent1"/>
        </a:solid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2"/>
          <p:cNvSpPr txBox="1"/>
          <p:nvPr>
            <p:ph type="title"/>
          </p:nvPr>
        </p:nvSpPr>
        <p:spPr>
          <a:xfrm>
            <a:off x="423864" y="457200"/>
            <a:ext cx="8507412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Black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2"/>
          <p:cNvSpPr txBox="1"/>
          <p:nvPr>
            <p:ph idx="1" type="body"/>
          </p:nvPr>
        </p:nvSpPr>
        <p:spPr>
          <a:xfrm>
            <a:off x="423863" y="1600199"/>
            <a:ext cx="5166360" cy="4435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 sz="2800">
                <a:solidFill>
                  <a:schemeClr val="lt1"/>
                </a:solidFill>
              </a:defRPr>
            </a:lvl2pPr>
            <a:lvl3pPr indent="-406400" lvl="2" marL="1371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1" sz="2800">
                <a:solidFill>
                  <a:schemeClr val="lt1"/>
                </a:solidFill>
              </a:defRPr>
            </a:lvl3pPr>
            <a:lvl4pPr indent="-3810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1" sz="2400">
                <a:solidFill>
                  <a:schemeClr val="lt1"/>
                </a:solidFill>
              </a:defRPr>
            </a:lvl4pPr>
            <a:lvl5pPr indent="-3810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sz="24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32"/>
          <p:cNvSpPr txBox="1"/>
          <p:nvPr>
            <p:ph idx="2" type="body"/>
          </p:nvPr>
        </p:nvSpPr>
        <p:spPr>
          <a:xfrm>
            <a:off x="6096000" y="1600200"/>
            <a:ext cx="5166360" cy="4435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 sz="2800">
                <a:solidFill>
                  <a:schemeClr val="lt1"/>
                </a:solidFill>
              </a:defRPr>
            </a:lvl2pPr>
            <a:lvl3pPr indent="-406400" lvl="2" marL="1371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1" sz="2800">
                <a:solidFill>
                  <a:schemeClr val="lt1"/>
                </a:solidFill>
              </a:defRPr>
            </a:lvl3pPr>
            <a:lvl4pPr indent="-3810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1" sz="2400">
                <a:solidFill>
                  <a:schemeClr val="lt1"/>
                </a:solidFill>
              </a:defRPr>
            </a:lvl4pPr>
            <a:lvl5pPr indent="-3810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lose up of a sign&#10;&#10;Description automatically generated" id="29" name="Google Shape;29;p32"/>
          <p:cNvPicPr preferRelativeResize="0"/>
          <p:nvPr/>
        </p:nvPicPr>
        <p:blipFill rotWithShape="1">
          <a:blip r:embed="rId2">
            <a:alphaModFix/>
          </a:blip>
          <a:srcRect b="0" l="0" r="62237" t="0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ign&#10;&#10;Description automatically generated" id="30" name="Google Shape;30;p32"/>
          <p:cNvPicPr preferRelativeResize="0"/>
          <p:nvPr/>
        </p:nvPicPr>
        <p:blipFill rotWithShape="1">
          <a:blip r:embed="rId2">
            <a:alphaModFix/>
          </a:blip>
          <a:srcRect b="0" l="0" r="62237" t="0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logo with a cross and a dome&#10;&#10;AI-generated content may be incorrect." id="31" name="Google Shape;31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95070" y="6179840"/>
            <a:ext cx="494536" cy="487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ection Header_R/Y_3">
  <p:cSld name="1_Section Header_R/Y_3">
    <p:bg>
      <p:bgPr>
        <a:solidFill>
          <a:schemeClr val="accent2"/>
        </a:solidFill>
      </p:bgPr>
    </p:bg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68"/>
          <p:cNvSpPr txBox="1"/>
          <p:nvPr>
            <p:ph type="title"/>
          </p:nvPr>
        </p:nvSpPr>
        <p:spPr>
          <a:xfrm>
            <a:off x="4691270" y="1600200"/>
            <a:ext cx="7073693" cy="3687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rial Black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2" name="Google Shape;262;p68"/>
          <p:cNvSpPr txBox="1"/>
          <p:nvPr>
            <p:ph idx="12" type="sldNum"/>
          </p:nvPr>
        </p:nvSpPr>
        <p:spPr>
          <a:xfrm>
            <a:off x="8931275" y="6362700"/>
            <a:ext cx="2833688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close up of a sign&#10;&#10;Description automatically generated" id="263" name="Google Shape;263;p68"/>
          <p:cNvPicPr preferRelativeResize="0"/>
          <p:nvPr/>
        </p:nvPicPr>
        <p:blipFill rotWithShape="1">
          <a:blip r:embed="rId2">
            <a:alphaModFix/>
          </a:blip>
          <a:srcRect b="0" l="0" r="62237" t="0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863" y="0"/>
            <a:ext cx="352697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ection Header_R/Y_4">
  <p:cSld name="1_Section Header_R/Y_4">
    <p:bg>
      <p:bgPr>
        <a:solidFill>
          <a:schemeClr val="accent2"/>
        </a:solidFill>
      </p:bgPr>
    </p:bg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69"/>
          <p:cNvSpPr txBox="1"/>
          <p:nvPr>
            <p:ph type="title"/>
          </p:nvPr>
        </p:nvSpPr>
        <p:spPr>
          <a:xfrm>
            <a:off x="4691270" y="1600200"/>
            <a:ext cx="7073693" cy="3687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rial Black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7" name="Google Shape;267;p69"/>
          <p:cNvSpPr txBox="1"/>
          <p:nvPr>
            <p:ph idx="12" type="sldNum"/>
          </p:nvPr>
        </p:nvSpPr>
        <p:spPr>
          <a:xfrm>
            <a:off x="8931275" y="6362700"/>
            <a:ext cx="2833688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close up of a sign&#10;&#10;Description automatically generated" id="268" name="Google Shape;268;p69"/>
          <p:cNvPicPr preferRelativeResize="0"/>
          <p:nvPr/>
        </p:nvPicPr>
        <p:blipFill rotWithShape="1">
          <a:blip r:embed="rId2">
            <a:alphaModFix/>
          </a:blip>
          <a:srcRect b="0" l="0" r="62237" t="0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863" y="0"/>
            <a:ext cx="383721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ection Header_R/Y_5">
  <p:cSld name="1_Section Header_R/Y_5">
    <p:bg>
      <p:bgPr>
        <a:solidFill>
          <a:schemeClr val="accent2"/>
        </a:solidFill>
      </p:bgPr>
    </p:bg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70"/>
          <p:cNvSpPr txBox="1"/>
          <p:nvPr>
            <p:ph type="title"/>
          </p:nvPr>
        </p:nvSpPr>
        <p:spPr>
          <a:xfrm>
            <a:off x="4691270" y="1600200"/>
            <a:ext cx="7073693" cy="3687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rial Black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2" name="Google Shape;272;p70"/>
          <p:cNvSpPr txBox="1"/>
          <p:nvPr>
            <p:ph idx="12" type="sldNum"/>
          </p:nvPr>
        </p:nvSpPr>
        <p:spPr>
          <a:xfrm>
            <a:off x="8931275" y="6362700"/>
            <a:ext cx="2833688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close up of a sign&#10;&#10;Description automatically generated" id="273" name="Google Shape;273;p70"/>
          <p:cNvPicPr preferRelativeResize="0"/>
          <p:nvPr/>
        </p:nvPicPr>
        <p:blipFill rotWithShape="1">
          <a:blip r:embed="rId2">
            <a:alphaModFix/>
          </a:blip>
          <a:srcRect b="0" l="0" r="62237" t="0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863" y="0"/>
            <a:ext cx="352697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ection Header_R/Y_6">
  <p:cSld name="1_Section Header_R/Y_6">
    <p:bg>
      <p:bgPr>
        <a:solidFill>
          <a:schemeClr val="accent2"/>
        </a:solidFill>
      </p:bgPr>
    </p:bg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71"/>
          <p:cNvSpPr txBox="1"/>
          <p:nvPr>
            <p:ph type="title"/>
          </p:nvPr>
        </p:nvSpPr>
        <p:spPr>
          <a:xfrm>
            <a:off x="4691270" y="1600200"/>
            <a:ext cx="7073693" cy="3687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rial Black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7" name="Google Shape;277;p71"/>
          <p:cNvSpPr txBox="1"/>
          <p:nvPr>
            <p:ph idx="12" type="sldNum"/>
          </p:nvPr>
        </p:nvSpPr>
        <p:spPr>
          <a:xfrm>
            <a:off x="8931275" y="6362700"/>
            <a:ext cx="2833688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close up of a sign&#10;&#10;Description automatically generated" id="278" name="Google Shape;278;p71"/>
          <p:cNvPicPr preferRelativeResize="0"/>
          <p:nvPr/>
        </p:nvPicPr>
        <p:blipFill rotWithShape="1">
          <a:blip r:embed="rId2">
            <a:alphaModFix/>
          </a:blip>
          <a:srcRect b="0" l="0" r="62237" t="0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863" y="0"/>
            <a:ext cx="352697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ection Header_R/Y_7">
  <p:cSld name="1_Section Header_R/Y_7">
    <p:bg>
      <p:bgPr>
        <a:solidFill>
          <a:schemeClr val="accent2"/>
        </a:solidFill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2"/>
          <p:cNvSpPr txBox="1"/>
          <p:nvPr>
            <p:ph type="title"/>
          </p:nvPr>
        </p:nvSpPr>
        <p:spPr>
          <a:xfrm>
            <a:off x="4691270" y="1600200"/>
            <a:ext cx="7073693" cy="3687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rial Black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2" name="Google Shape;282;p72"/>
          <p:cNvSpPr txBox="1"/>
          <p:nvPr>
            <p:ph idx="12" type="sldNum"/>
          </p:nvPr>
        </p:nvSpPr>
        <p:spPr>
          <a:xfrm>
            <a:off x="8931275" y="6362700"/>
            <a:ext cx="2833688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close up of a sign&#10;&#10;Description automatically generated" id="283" name="Google Shape;283;p72"/>
          <p:cNvPicPr preferRelativeResize="0"/>
          <p:nvPr/>
        </p:nvPicPr>
        <p:blipFill rotWithShape="1">
          <a:blip r:embed="rId2">
            <a:alphaModFix/>
          </a:blip>
          <a:srcRect b="0" l="0" r="62237" t="0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863" y="0"/>
            <a:ext cx="352697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ection Header_R/Y_8">
  <p:cSld name="1_Section Header_R/Y_8">
    <p:bg>
      <p:bgPr>
        <a:solidFill>
          <a:schemeClr val="accent2"/>
        </a:solid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3"/>
          <p:cNvSpPr txBox="1"/>
          <p:nvPr>
            <p:ph type="title"/>
          </p:nvPr>
        </p:nvSpPr>
        <p:spPr>
          <a:xfrm>
            <a:off x="4691270" y="1600200"/>
            <a:ext cx="7073693" cy="3687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rial Black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7" name="Google Shape;287;p73"/>
          <p:cNvSpPr txBox="1"/>
          <p:nvPr>
            <p:ph idx="12" type="sldNum"/>
          </p:nvPr>
        </p:nvSpPr>
        <p:spPr>
          <a:xfrm>
            <a:off x="8931275" y="6362700"/>
            <a:ext cx="2833688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close up of a sign&#10;&#10;Description automatically generated" id="288" name="Google Shape;288;p73"/>
          <p:cNvPicPr preferRelativeResize="0"/>
          <p:nvPr/>
        </p:nvPicPr>
        <p:blipFill rotWithShape="1">
          <a:blip r:embed="rId2">
            <a:alphaModFix/>
          </a:blip>
          <a:srcRect b="0" l="0" r="62237" t="0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863" y="0"/>
            <a:ext cx="352697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ection Header_R/Y_9">
  <p:cSld name="1_Section Header_R/Y_9">
    <p:bg>
      <p:bgPr>
        <a:solidFill>
          <a:schemeClr val="accent2"/>
        </a:solidFill>
      </p:bgPr>
    </p:bg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74"/>
          <p:cNvSpPr txBox="1"/>
          <p:nvPr>
            <p:ph type="title"/>
          </p:nvPr>
        </p:nvSpPr>
        <p:spPr>
          <a:xfrm>
            <a:off x="4691270" y="1600200"/>
            <a:ext cx="7073693" cy="3687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rial Black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2" name="Google Shape;292;p74"/>
          <p:cNvSpPr txBox="1"/>
          <p:nvPr>
            <p:ph idx="12" type="sldNum"/>
          </p:nvPr>
        </p:nvSpPr>
        <p:spPr>
          <a:xfrm>
            <a:off x="8931275" y="6362700"/>
            <a:ext cx="2833688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close up of a sign&#10;&#10;Description automatically generated" id="293" name="Google Shape;293;p74"/>
          <p:cNvPicPr preferRelativeResize="0"/>
          <p:nvPr/>
        </p:nvPicPr>
        <p:blipFill rotWithShape="1">
          <a:blip r:embed="rId2">
            <a:alphaModFix/>
          </a:blip>
          <a:srcRect b="0" l="0" r="62237" t="0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863" y="0"/>
            <a:ext cx="352697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ection Header_R/Y_0">
  <p:cSld name="1_Section Header_R/Y_0">
    <p:bg>
      <p:bgPr>
        <a:solidFill>
          <a:schemeClr val="accent2"/>
        </a:solidFill>
      </p:bgPr>
    </p:bg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75"/>
          <p:cNvSpPr txBox="1"/>
          <p:nvPr>
            <p:ph type="title"/>
          </p:nvPr>
        </p:nvSpPr>
        <p:spPr>
          <a:xfrm>
            <a:off x="6096000" y="1600200"/>
            <a:ext cx="5668963" cy="3687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rial Black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7" name="Google Shape;297;p75"/>
          <p:cNvSpPr txBox="1"/>
          <p:nvPr>
            <p:ph idx="12" type="sldNum"/>
          </p:nvPr>
        </p:nvSpPr>
        <p:spPr>
          <a:xfrm>
            <a:off x="8931275" y="6362700"/>
            <a:ext cx="2833688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close up of a sign&#10;&#10;Description automatically generated" id="298" name="Google Shape;298;p75"/>
          <p:cNvPicPr preferRelativeResize="0"/>
          <p:nvPr/>
        </p:nvPicPr>
        <p:blipFill rotWithShape="1">
          <a:blip r:embed="rId2">
            <a:alphaModFix/>
          </a:blip>
          <a:srcRect b="0" l="0" r="62237" t="0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28157" y="0"/>
            <a:ext cx="396784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441960" y="0"/>
            <a:ext cx="352697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ection Header_Navy_1">
  <p:cSld name="1_Section Header_Navy_1">
    <p:bg>
      <p:bgPr>
        <a:solidFill>
          <a:schemeClr val="accent1"/>
        </a:solidFill>
      </p:bgPr>
    </p:bg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76"/>
          <p:cNvSpPr txBox="1"/>
          <p:nvPr>
            <p:ph type="title"/>
          </p:nvPr>
        </p:nvSpPr>
        <p:spPr>
          <a:xfrm>
            <a:off x="4691270" y="1600200"/>
            <a:ext cx="7073693" cy="3687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400"/>
              <a:buFont typeface="Arial Black"/>
              <a:buNone/>
              <a:defRPr sz="54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3" name="Google Shape;303;p76"/>
          <p:cNvSpPr txBox="1"/>
          <p:nvPr>
            <p:ph idx="12" type="sldNum"/>
          </p:nvPr>
        </p:nvSpPr>
        <p:spPr>
          <a:xfrm>
            <a:off x="8931275" y="6362700"/>
            <a:ext cx="2833688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close up of a sign&#10;&#10;Description automatically generated" id="304" name="Google Shape;304;p76"/>
          <p:cNvPicPr preferRelativeResize="0"/>
          <p:nvPr/>
        </p:nvPicPr>
        <p:blipFill rotWithShape="1">
          <a:blip r:embed="rId2">
            <a:alphaModFix/>
          </a:blip>
          <a:srcRect b="0" l="0" r="62237" t="0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5290" y="0"/>
            <a:ext cx="352697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ection Header_Navy_2">
  <p:cSld name="1_Section Header_Navy_2">
    <p:bg>
      <p:bgPr>
        <a:solidFill>
          <a:schemeClr val="accent1"/>
        </a:solidFill>
      </p:bgPr>
    </p:bg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77"/>
          <p:cNvSpPr txBox="1"/>
          <p:nvPr>
            <p:ph type="title"/>
          </p:nvPr>
        </p:nvSpPr>
        <p:spPr>
          <a:xfrm>
            <a:off x="4691270" y="1600200"/>
            <a:ext cx="7073693" cy="3687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400"/>
              <a:buFont typeface="Arial Black"/>
              <a:buNone/>
              <a:defRPr sz="54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8" name="Google Shape;308;p77"/>
          <p:cNvSpPr txBox="1"/>
          <p:nvPr>
            <p:ph idx="12" type="sldNum"/>
          </p:nvPr>
        </p:nvSpPr>
        <p:spPr>
          <a:xfrm>
            <a:off x="8931275" y="6362700"/>
            <a:ext cx="2833688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close up of a sign&#10;&#10;Description automatically generated" id="309" name="Google Shape;309;p77"/>
          <p:cNvPicPr preferRelativeResize="0"/>
          <p:nvPr/>
        </p:nvPicPr>
        <p:blipFill rotWithShape="1">
          <a:blip r:embed="rId2">
            <a:alphaModFix/>
          </a:blip>
          <a:srcRect b="0" l="0" r="62237" t="0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863" y="0"/>
            <a:ext cx="352697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bg>
      <p:bgPr>
        <a:solidFill>
          <a:schemeClr val="accent1"/>
        </a:solidFill>
      </p:bgPr>
    </p:bg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3"/>
          <p:cNvSpPr txBox="1"/>
          <p:nvPr>
            <p:ph type="title"/>
          </p:nvPr>
        </p:nvSpPr>
        <p:spPr>
          <a:xfrm>
            <a:off x="423864" y="457200"/>
            <a:ext cx="8507412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Arial Black"/>
              <a:buNone/>
              <a:defRPr sz="36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33"/>
          <p:cNvSpPr txBox="1"/>
          <p:nvPr>
            <p:ph idx="1" type="body"/>
          </p:nvPr>
        </p:nvSpPr>
        <p:spPr>
          <a:xfrm>
            <a:off x="423863" y="1600200"/>
            <a:ext cx="8507412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 sz="2800">
                <a:solidFill>
                  <a:schemeClr val="lt1"/>
                </a:solidFill>
              </a:defRPr>
            </a:lvl2pPr>
            <a:lvl3pPr indent="-381000" lvl="2" marL="1371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1" sz="2400">
                <a:solidFill>
                  <a:schemeClr val="lt1"/>
                </a:solidFill>
              </a:defRPr>
            </a:lvl3pPr>
            <a:lvl4pPr indent="-3810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1" sz="2400">
                <a:solidFill>
                  <a:schemeClr val="lt1"/>
                </a:solidFill>
              </a:defRPr>
            </a:lvl4pPr>
            <a:lvl5pPr indent="-3810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lose up of a sign&#10;&#10;Description automatically generated" id="35" name="Google Shape;35;p33"/>
          <p:cNvPicPr preferRelativeResize="0"/>
          <p:nvPr/>
        </p:nvPicPr>
        <p:blipFill rotWithShape="1">
          <a:blip r:embed="rId2">
            <a:alphaModFix/>
          </a:blip>
          <a:srcRect b="0" l="0" r="62237" t="0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ign&#10;&#10;Description automatically generated" id="36" name="Google Shape;36;p33"/>
          <p:cNvPicPr preferRelativeResize="0"/>
          <p:nvPr/>
        </p:nvPicPr>
        <p:blipFill rotWithShape="1">
          <a:blip r:embed="rId2">
            <a:alphaModFix/>
          </a:blip>
          <a:srcRect b="0" l="0" r="62237" t="0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logo with a cross and a dome&#10;&#10;AI-generated content may be incorrect." id="37" name="Google Shape;37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95070" y="6179840"/>
            <a:ext cx="494536" cy="487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ection Header_Navy_3">
  <p:cSld name="1_Section Header_Navy_3">
    <p:bg>
      <p:bgPr>
        <a:solidFill>
          <a:schemeClr val="accent1"/>
        </a:solidFill>
      </p:bgPr>
    </p:bg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78"/>
          <p:cNvSpPr txBox="1"/>
          <p:nvPr>
            <p:ph type="title"/>
          </p:nvPr>
        </p:nvSpPr>
        <p:spPr>
          <a:xfrm>
            <a:off x="4691270" y="1600200"/>
            <a:ext cx="7073693" cy="3687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400"/>
              <a:buFont typeface="Arial Black"/>
              <a:buNone/>
              <a:defRPr sz="54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3" name="Google Shape;313;p78"/>
          <p:cNvSpPr txBox="1"/>
          <p:nvPr>
            <p:ph idx="12" type="sldNum"/>
          </p:nvPr>
        </p:nvSpPr>
        <p:spPr>
          <a:xfrm>
            <a:off x="8931275" y="6362700"/>
            <a:ext cx="2833688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close up of a sign&#10;&#10;Description automatically generated" id="314" name="Google Shape;314;p78"/>
          <p:cNvPicPr preferRelativeResize="0"/>
          <p:nvPr/>
        </p:nvPicPr>
        <p:blipFill rotWithShape="1">
          <a:blip r:embed="rId2">
            <a:alphaModFix/>
          </a:blip>
          <a:srcRect b="0" l="0" r="62237" t="0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863" y="0"/>
            <a:ext cx="352697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ection Header_Navy_4">
  <p:cSld name="1_Section Header_Navy_4">
    <p:bg>
      <p:bgPr>
        <a:solidFill>
          <a:schemeClr val="accent1"/>
        </a:solidFill>
      </p:bgPr>
    </p:bg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79"/>
          <p:cNvSpPr txBox="1"/>
          <p:nvPr>
            <p:ph type="title"/>
          </p:nvPr>
        </p:nvSpPr>
        <p:spPr>
          <a:xfrm>
            <a:off x="4691270" y="1600200"/>
            <a:ext cx="7073693" cy="3687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400"/>
              <a:buFont typeface="Arial Black"/>
              <a:buNone/>
              <a:defRPr sz="54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8" name="Google Shape;318;p79"/>
          <p:cNvSpPr txBox="1"/>
          <p:nvPr>
            <p:ph idx="12" type="sldNum"/>
          </p:nvPr>
        </p:nvSpPr>
        <p:spPr>
          <a:xfrm>
            <a:off x="8931275" y="6362700"/>
            <a:ext cx="2833688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close up of a sign&#10;&#10;Description automatically generated" id="319" name="Google Shape;319;p79"/>
          <p:cNvPicPr preferRelativeResize="0"/>
          <p:nvPr/>
        </p:nvPicPr>
        <p:blipFill rotWithShape="1">
          <a:blip r:embed="rId2">
            <a:alphaModFix/>
          </a:blip>
          <a:srcRect b="0" l="0" r="62237" t="0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863" y="0"/>
            <a:ext cx="383721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ection Header_Navy_5">
  <p:cSld name="1_Section Header_Navy_5">
    <p:bg>
      <p:bgPr>
        <a:solidFill>
          <a:schemeClr val="accent1"/>
        </a:solidFill>
      </p:bgPr>
    </p:bg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80"/>
          <p:cNvSpPr txBox="1"/>
          <p:nvPr>
            <p:ph type="title"/>
          </p:nvPr>
        </p:nvSpPr>
        <p:spPr>
          <a:xfrm>
            <a:off x="4691270" y="1600200"/>
            <a:ext cx="7073693" cy="3687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400"/>
              <a:buFont typeface="Arial Black"/>
              <a:buNone/>
              <a:defRPr sz="54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3" name="Google Shape;323;p80"/>
          <p:cNvSpPr txBox="1"/>
          <p:nvPr>
            <p:ph idx="12" type="sldNum"/>
          </p:nvPr>
        </p:nvSpPr>
        <p:spPr>
          <a:xfrm>
            <a:off x="8931275" y="6362700"/>
            <a:ext cx="2833688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close up of a sign&#10;&#10;Description automatically generated" id="324" name="Google Shape;324;p80"/>
          <p:cNvPicPr preferRelativeResize="0"/>
          <p:nvPr/>
        </p:nvPicPr>
        <p:blipFill rotWithShape="1">
          <a:blip r:embed="rId2">
            <a:alphaModFix/>
          </a:blip>
          <a:srcRect b="0" l="0" r="62237" t="0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863" y="0"/>
            <a:ext cx="352697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ection Header_Navy_6">
  <p:cSld name="1_Section Header_Navy_6">
    <p:bg>
      <p:bgPr>
        <a:solidFill>
          <a:schemeClr val="accent1"/>
        </a:solidFill>
      </p:bgPr>
    </p:bg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81"/>
          <p:cNvSpPr txBox="1"/>
          <p:nvPr>
            <p:ph type="title"/>
          </p:nvPr>
        </p:nvSpPr>
        <p:spPr>
          <a:xfrm>
            <a:off x="4691270" y="1600200"/>
            <a:ext cx="7073693" cy="3687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400"/>
              <a:buFont typeface="Arial Black"/>
              <a:buNone/>
              <a:defRPr sz="54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8" name="Google Shape;328;p81"/>
          <p:cNvSpPr txBox="1"/>
          <p:nvPr>
            <p:ph idx="12" type="sldNum"/>
          </p:nvPr>
        </p:nvSpPr>
        <p:spPr>
          <a:xfrm>
            <a:off x="8931275" y="6362700"/>
            <a:ext cx="2833688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close up of a sign&#10;&#10;Description automatically generated" id="329" name="Google Shape;329;p81"/>
          <p:cNvPicPr preferRelativeResize="0"/>
          <p:nvPr/>
        </p:nvPicPr>
        <p:blipFill rotWithShape="1">
          <a:blip r:embed="rId2">
            <a:alphaModFix/>
          </a:blip>
          <a:srcRect b="0" l="0" r="62237" t="0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863" y="0"/>
            <a:ext cx="352697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ection Header_Navy_7">
  <p:cSld name="1_Section Header_Navy_7">
    <p:bg>
      <p:bgPr>
        <a:solidFill>
          <a:schemeClr val="accent1"/>
        </a:solidFill>
      </p:bgPr>
    </p:bg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82"/>
          <p:cNvSpPr txBox="1"/>
          <p:nvPr>
            <p:ph type="title"/>
          </p:nvPr>
        </p:nvSpPr>
        <p:spPr>
          <a:xfrm>
            <a:off x="4691270" y="1600200"/>
            <a:ext cx="7073693" cy="3687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400"/>
              <a:buFont typeface="Arial Black"/>
              <a:buNone/>
              <a:defRPr sz="54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3" name="Google Shape;333;p82"/>
          <p:cNvSpPr txBox="1"/>
          <p:nvPr>
            <p:ph idx="12" type="sldNum"/>
          </p:nvPr>
        </p:nvSpPr>
        <p:spPr>
          <a:xfrm>
            <a:off x="8931275" y="6362700"/>
            <a:ext cx="2833688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close up of a sign&#10;&#10;Description automatically generated" id="334" name="Google Shape;334;p82"/>
          <p:cNvPicPr preferRelativeResize="0"/>
          <p:nvPr/>
        </p:nvPicPr>
        <p:blipFill rotWithShape="1">
          <a:blip r:embed="rId2">
            <a:alphaModFix/>
          </a:blip>
          <a:srcRect b="0" l="0" r="62237" t="0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863" y="0"/>
            <a:ext cx="352697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ection Header_Navy_8">
  <p:cSld name="1_Section Header_Navy_8">
    <p:bg>
      <p:bgPr>
        <a:solidFill>
          <a:schemeClr val="accent1"/>
        </a:solidFill>
      </p:bgPr>
    </p:bg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83"/>
          <p:cNvSpPr txBox="1"/>
          <p:nvPr>
            <p:ph type="title"/>
          </p:nvPr>
        </p:nvSpPr>
        <p:spPr>
          <a:xfrm>
            <a:off x="4691270" y="1600200"/>
            <a:ext cx="7073693" cy="3687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400"/>
              <a:buFont typeface="Arial Black"/>
              <a:buNone/>
              <a:defRPr sz="54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8" name="Google Shape;338;p83"/>
          <p:cNvSpPr txBox="1"/>
          <p:nvPr>
            <p:ph idx="12" type="sldNum"/>
          </p:nvPr>
        </p:nvSpPr>
        <p:spPr>
          <a:xfrm>
            <a:off x="8931275" y="6362700"/>
            <a:ext cx="2833688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close up of a sign&#10;&#10;Description automatically generated" id="339" name="Google Shape;339;p83"/>
          <p:cNvPicPr preferRelativeResize="0"/>
          <p:nvPr/>
        </p:nvPicPr>
        <p:blipFill rotWithShape="1">
          <a:blip r:embed="rId2">
            <a:alphaModFix/>
          </a:blip>
          <a:srcRect b="0" l="0" r="62237" t="0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863" y="0"/>
            <a:ext cx="352697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ection Header_Navy_9">
  <p:cSld name="1_Section Header_Navy_9">
    <p:bg>
      <p:bgPr>
        <a:solidFill>
          <a:schemeClr val="accent1"/>
        </a:solidFill>
      </p:bgPr>
    </p:bg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84"/>
          <p:cNvSpPr txBox="1"/>
          <p:nvPr>
            <p:ph type="title"/>
          </p:nvPr>
        </p:nvSpPr>
        <p:spPr>
          <a:xfrm>
            <a:off x="4691270" y="1600200"/>
            <a:ext cx="7073693" cy="3687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400"/>
              <a:buFont typeface="Arial Black"/>
              <a:buNone/>
              <a:defRPr sz="54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3" name="Google Shape;343;p84"/>
          <p:cNvSpPr txBox="1"/>
          <p:nvPr>
            <p:ph idx="12" type="sldNum"/>
          </p:nvPr>
        </p:nvSpPr>
        <p:spPr>
          <a:xfrm>
            <a:off x="8931275" y="6362700"/>
            <a:ext cx="2833688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close up of a sign&#10;&#10;Description automatically generated" id="344" name="Google Shape;344;p84"/>
          <p:cNvPicPr preferRelativeResize="0"/>
          <p:nvPr/>
        </p:nvPicPr>
        <p:blipFill rotWithShape="1">
          <a:blip r:embed="rId2">
            <a:alphaModFix/>
          </a:blip>
          <a:srcRect b="0" l="0" r="62237" t="0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863" y="0"/>
            <a:ext cx="352697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ection Header_Navy_0">
  <p:cSld name="1_Section Header_Navy_0">
    <p:bg>
      <p:bgPr>
        <a:solidFill>
          <a:schemeClr val="accent1"/>
        </a:solidFill>
      </p:bgPr>
    </p:bg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85"/>
          <p:cNvSpPr txBox="1"/>
          <p:nvPr>
            <p:ph type="title"/>
          </p:nvPr>
        </p:nvSpPr>
        <p:spPr>
          <a:xfrm>
            <a:off x="6096000" y="1600200"/>
            <a:ext cx="5668963" cy="3687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400"/>
              <a:buFont typeface="Arial Black"/>
              <a:buNone/>
              <a:defRPr sz="54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8" name="Google Shape;348;p85"/>
          <p:cNvSpPr txBox="1"/>
          <p:nvPr>
            <p:ph idx="12" type="sldNum"/>
          </p:nvPr>
        </p:nvSpPr>
        <p:spPr>
          <a:xfrm>
            <a:off x="8931275" y="6362700"/>
            <a:ext cx="2833688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close up of a sign&#10;&#10;Description automatically generated" id="349" name="Google Shape;349;p85"/>
          <p:cNvPicPr preferRelativeResize="0"/>
          <p:nvPr/>
        </p:nvPicPr>
        <p:blipFill rotWithShape="1">
          <a:blip r:embed="rId2">
            <a:alphaModFix/>
          </a:blip>
          <a:srcRect b="0" l="0" r="62237" t="0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28157" y="0"/>
            <a:ext cx="396784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612094" y="0"/>
            <a:ext cx="352697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Emblem only">
  <p:cSld name="1_Emblem only">
    <p:bg>
      <p:bgPr>
        <a:solidFill>
          <a:schemeClr val="accent1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555172" y="1902473"/>
            <a:ext cx="3081655" cy="3053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Picture">
  <p:cSld name="Content with Picture">
    <p:bg>
      <p:bgPr>
        <a:solidFill>
          <a:schemeClr val="accent1"/>
        </a:solid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5"/>
          <p:cNvSpPr txBox="1"/>
          <p:nvPr>
            <p:ph idx="12" type="sldNum"/>
          </p:nvPr>
        </p:nvSpPr>
        <p:spPr>
          <a:xfrm>
            <a:off x="8931275" y="6362700"/>
            <a:ext cx="2833688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close up of a sign&#10;&#10;Description automatically generated" id="42" name="Google Shape;42;p35"/>
          <p:cNvPicPr preferRelativeResize="0"/>
          <p:nvPr/>
        </p:nvPicPr>
        <p:blipFill rotWithShape="1">
          <a:blip r:embed="rId2">
            <a:alphaModFix/>
          </a:blip>
          <a:srcRect b="0" l="0" r="62237" t="0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35"/>
          <p:cNvSpPr txBox="1"/>
          <p:nvPr>
            <p:ph type="title"/>
          </p:nvPr>
        </p:nvSpPr>
        <p:spPr>
          <a:xfrm>
            <a:off x="423864" y="457200"/>
            <a:ext cx="8507412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Black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35"/>
          <p:cNvSpPr txBox="1"/>
          <p:nvPr>
            <p:ph idx="1" type="body"/>
          </p:nvPr>
        </p:nvSpPr>
        <p:spPr>
          <a:xfrm>
            <a:off x="423861" y="1600200"/>
            <a:ext cx="5182611" cy="4435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06400" lvl="2" marL="1371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1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810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1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810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lose up of a sign&#10;&#10;Description automatically generated" id="45" name="Google Shape;45;p35"/>
          <p:cNvPicPr preferRelativeResize="0"/>
          <p:nvPr/>
        </p:nvPicPr>
        <p:blipFill rotWithShape="1">
          <a:blip r:embed="rId2">
            <a:alphaModFix/>
          </a:blip>
          <a:srcRect b="0" l="0" r="62237" t="0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 slide">
  <p:cSld name="End slide">
    <p:bg>
      <p:bgPr>
        <a:solidFill>
          <a:schemeClr val="accent1"/>
        </a:solid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6"/>
          <p:cNvSpPr txBox="1"/>
          <p:nvPr>
            <p:ph type="ctrTitle"/>
          </p:nvPr>
        </p:nvSpPr>
        <p:spPr>
          <a:xfrm>
            <a:off x="3861435" y="2151062"/>
            <a:ext cx="4469130" cy="2555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48" name="Google Shape;48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223423"/>
            <a:ext cx="5008879" cy="1884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bg>
      <p:bgPr>
        <a:solidFill>
          <a:schemeClr val="accent1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7"/>
          <p:cNvSpPr txBox="1"/>
          <p:nvPr>
            <p:ph type="title"/>
          </p:nvPr>
        </p:nvSpPr>
        <p:spPr>
          <a:xfrm>
            <a:off x="423864" y="457200"/>
            <a:ext cx="8507412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Black"/>
              <a:buNone/>
              <a:defRPr b="0"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7"/>
          <p:cNvSpPr txBox="1"/>
          <p:nvPr>
            <p:ph idx="1" type="body"/>
          </p:nvPr>
        </p:nvSpPr>
        <p:spPr>
          <a:xfrm>
            <a:off x="423861" y="1600200"/>
            <a:ext cx="5801447" cy="453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2pPr>
            <a:lvl3pPr indent="-317500" lvl="2" marL="137160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/>
            </a:lvl3pPr>
            <a:lvl4pPr indent="-317500" lvl="3" marL="18288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/>
            </a:lvl4pPr>
            <a:lvl5pPr indent="-317500" lvl="4" marL="22860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lose up of a sign&#10;&#10;Description automatically generated" id="52" name="Google Shape;52;p37"/>
          <p:cNvPicPr preferRelativeResize="0"/>
          <p:nvPr/>
        </p:nvPicPr>
        <p:blipFill rotWithShape="1">
          <a:blip r:embed="rId2">
            <a:alphaModFix/>
          </a:blip>
          <a:srcRect b="0" l="0" r="62237" t="0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37"/>
          <p:cNvSpPr txBox="1"/>
          <p:nvPr>
            <p:ph idx="2" type="body"/>
          </p:nvPr>
        </p:nvSpPr>
        <p:spPr>
          <a:xfrm>
            <a:off x="423862" y="2473325"/>
            <a:ext cx="5166360" cy="3562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sz="1300"/>
            </a:lvl1pPr>
            <a:lvl2pPr indent="-228600" lvl="1" marL="9144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 sz="2800">
                <a:solidFill>
                  <a:schemeClr val="lt1"/>
                </a:solidFill>
              </a:defRPr>
            </a:lvl2pPr>
            <a:lvl3pPr indent="-406400" lvl="2" marL="1371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1" sz="2800">
                <a:solidFill>
                  <a:schemeClr val="lt1"/>
                </a:solidFill>
              </a:defRPr>
            </a:lvl3pPr>
            <a:lvl4pPr indent="-3810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1" sz="2400">
                <a:solidFill>
                  <a:schemeClr val="lt1"/>
                </a:solidFill>
              </a:defRPr>
            </a:lvl4pPr>
            <a:lvl5pPr indent="-3810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sz="24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" name="Google Shape;54;p37"/>
          <p:cNvSpPr txBox="1"/>
          <p:nvPr>
            <p:ph idx="3" type="body"/>
          </p:nvPr>
        </p:nvSpPr>
        <p:spPr>
          <a:xfrm>
            <a:off x="6095998" y="1600200"/>
            <a:ext cx="6003638" cy="453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2pPr>
            <a:lvl3pPr indent="-317500" lvl="2" marL="137160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/>
            </a:lvl3pPr>
            <a:lvl4pPr indent="-317500" lvl="3" marL="18288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/>
            </a:lvl4pPr>
            <a:lvl5pPr indent="-317500" lvl="4" marL="22860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37"/>
          <p:cNvSpPr txBox="1"/>
          <p:nvPr>
            <p:ph idx="4" type="body"/>
          </p:nvPr>
        </p:nvSpPr>
        <p:spPr>
          <a:xfrm>
            <a:off x="6095999" y="2473325"/>
            <a:ext cx="5166360" cy="3562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sz="1300"/>
            </a:lvl1pPr>
            <a:lvl2pPr indent="-228600" lvl="1" marL="9144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 sz="2800">
                <a:solidFill>
                  <a:schemeClr val="lt1"/>
                </a:solidFill>
              </a:defRPr>
            </a:lvl2pPr>
            <a:lvl3pPr indent="-406400" lvl="2" marL="1371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1" sz="2800">
                <a:solidFill>
                  <a:schemeClr val="lt1"/>
                </a:solidFill>
              </a:defRPr>
            </a:lvl3pPr>
            <a:lvl4pPr indent="-3810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1" sz="2400">
                <a:solidFill>
                  <a:schemeClr val="lt1"/>
                </a:solidFill>
              </a:defRPr>
            </a:lvl4pPr>
            <a:lvl5pPr indent="-3810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sz="24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lose up of a sign&#10;&#10;Description automatically generated" id="56" name="Google Shape;56;p37"/>
          <p:cNvPicPr preferRelativeResize="0"/>
          <p:nvPr/>
        </p:nvPicPr>
        <p:blipFill rotWithShape="1">
          <a:blip r:embed="rId2">
            <a:alphaModFix/>
          </a:blip>
          <a:srcRect b="0" l="0" r="62237" t="0"/>
          <a:stretch/>
        </p:blipFill>
        <p:spPr>
          <a:xfrm>
            <a:off x="369065" y="6188074"/>
            <a:ext cx="494536" cy="4712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logo with a cross and a dome&#10;&#10;AI-generated content may be incorrect." id="57" name="Google Shape;57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95070" y="6179840"/>
            <a:ext cx="494536" cy="487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9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11.xml"/><Relationship Id="rId5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10.xml"/><Relationship Id="rId54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13.xml"/><Relationship Id="rId5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12.xml"/><Relationship Id="rId56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58" Type="http://schemas.openxmlformats.org/officeDocument/2006/relationships/theme" Target="../theme/theme2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/>
          <p:nvPr>
            <p:ph type="title"/>
          </p:nvPr>
        </p:nvSpPr>
        <p:spPr>
          <a:xfrm>
            <a:off x="423864" y="457200"/>
            <a:ext cx="8507412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 Black"/>
              <a:buNone/>
              <a:defRPr b="0" i="0" sz="3600" u="none" cap="none" strike="noStrik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8"/>
          <p:cNvSpPr txBox="1"/>
          <p:nvPr>
            <p:ph idx="1" type="body"/>
          </p:nvPr>
        </p:nvSpPr>
        <p:spPr>
          <a:xfrm>
            <a:off x="423863" y="1600199"/>
            <a:ext cx="8507412" cy="4435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06400" lvl="2" marL="1371600" marR="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•"/>
              <a:defRPr b="1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81000" lvl="3" marL="182880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81000" lvl="4" marL="228600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28"/>
          <p:cNvSpPr txBox="1"/>
          <p:nvPr>
            <p:ph idx="11" type="ftr"/>
          </p:nvPr>
        </p:nvSpPr>
        <p:spPr>
          <a:xfrm>
            <a:off x="922606" y="6362700"/>
            <a:ext cx="5173394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28"/>
          <p:cNvSpPr txBox="1"/>
          <p:nvPr>
            <p:ph idx="12" type="sldNum"/>
          </p:nvPr>
        </p:nvSpPr>
        <p:spPr>
          <a:xfrm>
            <a:off x="8931275" y="6362700"/>
            <a:ext cx="2833688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288">
          <p15:clr>
            <a:srgbClr val="F26B43"/>
          </p15:clr>
        </p15:guide>
        <p15:guide id="4" orient="horz" pos="1008">
          <p15:clr>
            <a:srgbClr val="F26B43"/>
          </p15:clr>
        </p15:guide>
        <p15:guide id="5" pos="267">
          <p15:clr>
            <a:srgbClr val="F26B43"/>
          </p15:clr>
        </p15:guide>
        <p15:guide id="6" orient="horz" pos="4008">
          <p15:clr>
            <a:srgbClr val="F26B43"/>
          </p15:clr>
        </p15:guide>
        <p15:guide id="7" pos="7411">
          <p15:clr>
            <a:srgbClr val="F26B43"/>
          </p15:clr>
        </p15:guide>
        <p15:guide id="8" pos="5626">
          <p15:clr>
            <a:srgbClr val="F26B43"/>
          </p15:clr>
        </p15:guide>
        <p15:guide id="9" pos="2053">
          <p15:clr>
            <a:srgbClr val="F26B43"/>
          </p15:clr>
        </p15:guide>
        <p15:guide id="10" orient="horz" pos="1558">
          <p15:clr>
            <a:srgbClr val="F26B43"/>
          </p15:clr>
        </p15:guide>
        <p15:guide id="11" orient="horz" pos="3802">
          <p15:clr>
            <a:srgbClr val="F26B43"/>
          </p15:clr>
        </p15:guide>
        <p15:guide id="1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0"/>
          <p:cNvSpPr txBox="1"/>
          <p:nvPr>
            <p:ph type="ctrTitle"/>
          </p:nvPr>
        </p:nvSpPr>
        <p:spPr>
          <a:xfrm>
            <a:off x="1169670" y="2554605"/>
            <a:ext cx="10717530" cy="2555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</a:pPr>
            <a:r>
              <a:rPr lang="en-US"/>
              <a:t>Cor</a:t>
            </a:r>
            <a:endParaRPr/>
          </a:p>
        </p:txBody>
      </p:sp>
      <p:sp>
        <p:nvSpPr>
          <p:cNvPr id="419" name="Google Shape;419;p10"/>
          <p:cNvSpPr txBox="1"/>
          <p:nvPr>
            <p:ph idx="10" type="dt"/>
          </p:nvPr>
        </p:nvSpPr>
        <p:spPr>
          <a:xfrm>
            <a:off x="423863" y="5269230"/>
            <a:ext cx="3924300" cy="7664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Regional District Deputy Denis Carter</a:t>
            </a:r>
            <a:endParaRPr/>
          </a:p>
        </p:txBody>
      </p:sp>
      <p:pic>
        <p:nvPicPr>
          <p:cNvPr id="420" name="Google Shape;420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68751" y="-482533"/>
            <a:ext cx="5539273" cy="73405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1"/>
          <p:cNvSpPr txBox="1"/>
          <p:nvPr>
            <p:ph type="ctrTitle"/>
          </p:nvPr>
        </p:nvSpPr>
        <p:spPr>
          <a:xfrm>
            <a:off x="1169670" y="2545274"/>
            <a:ext cx="10717530" cy="2555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</a:pPr>
            <a:r>
              <a:rPr lang="en-US"/>
              <a:t>Insurance</a:t>
            </a:r>
            <a:endParaRPr/>
          </a:p>
        </p:txBody>
      </p:sp>
      <p:sp>
        <p:nvSpPr>
          <p:cNvPr id="427" name="Google Shape;427;p11"/>
          <p:cNvSpPr txBox="1"/>
          <p:nvPr>
            <p:ph idx="10" type="dt"/>
          </p:nvPr>
        </p:nvSpPr>
        <p:spPr>
          <a:xfrm>
            <a:off x="423863" y="5269230"/>
            <a:ext cx="3924300" cy="7664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General Agent Chris Mahoney</a:t>
            </a:r>
            <a:endParaRPr/>
          </a:p>
        </p:txBody>
      </p:sp>
      <p:pic>
        <p:nvPicPr>
          <p:cNvPr id="428" name="Google Shape;428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34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2"/>
          <p:cNvSpPr txBox="1"/>
          <p:nvPr>
            <p:ph type="ctrTitle"/>
          </p:nvPr>
        </p:nvSpPr>
        <p:spPr>
          <a:xfrm>
            <a:off x="1169670" y="2554605"/>
            <a:ext cx="10717530" cy="2555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</a:pPr>
            <a:r>
              <a:rPr lang="en-US"/>
              <a:t>Programs</a:t>
            </a:r>
            <a:endParaRPr/>
          </a:p>
        </p:txBody>
      </p:sp>
      <p:sp>
        <p:nvSpPr>
          <p:cNvPr id="435" name="Google Shape;435;p12"/>
          <p:cNvSpPr txBox="1"/>
          <p:nvPr>
            <p:ph idx="10" type="dt"/>
          </p:nvPr>
        </p:nvSpPr>
        <p:spPr>
          <a:xfrm>
            <a:off x="423863" y="5269230"/>
            <a:ext cx="3924300" cy="7664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General Program Director Frank Reck</a:t>
            </a:r>
            <a:endParaRPr/>
          </a:p>
        </p:txBody>
      </p:sp>
      <p:pic>
        <p:nvPicPr>
          <p:cNvPr id="436" name="Google Shape;436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28435" y="0"/>
            <a:ext cx="580797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13"/>
          <p:cNvSpPr txBox="1"/>
          <p:nvPr>
            <p:ph type="ctrTitle"/>
          </p:nvPr>
        </p:nvSpPr>
        <p:spPr>
          <a:xfrm>
            <a:off x="1169670" y="2554605"/>
            <a:ext cx="10717530" cy="2555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</a:pPr>
            <a:r>
              <a:rPr lang="en-US"/>
              <a:t>Convention 2026</a:t>
            </a:r>
            <a:endParaRPr/>
          </a:p>
        </p:txBody>
      </p:sp>
      <p:sp>
        <p:nvSpPr>
          <p:cNvPr id="443" name="Google Shape;443;p13"/>
          <p:cNvSpPr txBox="1"/>
          <p:nvPr>
            <p:ph idx="10" type="dt"/>
          </p:nvPr>
        </p:nvSpPr>
        <p:spPr>
          <a:xfrm>
            <a:off x="423863" y="5269230"/>
            <a:ext cx="3924300" cy="7664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Convention Chairman Will McGowen</a:t>
            </a:r>
            <a:endParaRPr/>
          </a:p>
        </p:txBody>
      </p:sp>
      <p:pic>
        <p:nvPicPr>
          <p:cNvPr id="444" name="Google Shape;44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75514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4"/>
          <p:cNvSpPr txBox="1"/>
          <p:nvPr>
            <p:ph type="ctrTitle"/>
          </p:nvPr>
        </p:nvSpPr>
        <p:spPr>
          <a:xfrm>
            <a:off x="1169670" y="2554605"/>
            <a:ext cx="10717530" cy="2555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</a:pPr>
            <a:r>
              <a:rPr lang="en-US"/>
              <a:t>Electronic Voting</a:t>
            </a:r>
            <a:endParaRPr/>
          </a:p>
        </p:txBody>
      </p:sp>
      <p:sp>
        <p:nvSpPr>
          <p:cNvPr id="451" name="Google Shape;451;p14"/>
          <p:cNvSpPr txBox="1"/>
          <p:nvPr>
            <p:ph idx="10" type="dt"/>
          </p:nvPr>
        </p:nvSpPr>
        <p:spPr>
          <a:xfrm>
            <a:off x="423863" y="5269230"/>
            <a:ext cx="3924300" cy="7664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State Advocate Tim Kelley</a:t>
            </a:r>
            <a:endParaRPr/>
          </a:p>
        </p:txBody>
      </p:sp>
      <p:pic>
        <p:nvPicPr>
          <p:cNvPr id="452" name="Google Shape;45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82795" y="0"/>
            <a:ext cx="744343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15"/>
          <p:cNvSpPr txBox="1"/>
          <p:nvPr>
            <p:ph type="title"/>
          </p:nvPr>
        </p:nvSpPr>
        <p:spPr>
          <a:xfrm>
            <a:off x="423864" y="457200"/>
            <a:ext cx="8507412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Black"/>
              <a:buNone/>
            </a:pPr>
            <a:r>
              <a:rPr lang="en-US"/>
              <a:t>Vote – Patron Saint of the MYM</a:t>
            </a:r>
            <a:endParaRPr/>
          </a:p>
        </p:txBody>
      </p:sp>
      <p:sp>
        <p:nvSpPr>
          <p:cNvPr id="458" name="Google Shape;458;p15"/>
          <p:cNvSpPr txBox="1"/>
          <p:nvPr>
            <p:ph idx="1" type="body"/>
          </p:nvPr>
        </p:nvSpPr>
        <p:spPr>
          <a:xfrm>
            <a:off x="423863" y="1600199"/>
            <a:ext cx="5166360" cy="4435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/>
              <a:t>Favorite Gospel</a:t>
            </a:r>
            <a:endParaRPr/>
          </a:p>
          <a:p>
            <a:pPr indent="-4572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/>
              <a:t>St. Christopher</a:t>
            </a:r>
            <a:endParaRPr/>
          </a:p>
          <a:p>
            <a:pPr indent="-4572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/>
              <a:t>St. Francis of Assisi</a:t>
            </a:r>
            <a:endParaRPr/>
          </a:p>
          <a:p>
            <a:pPr indent="-4572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/>
              <a:t>St. Joseph</a:t>
            </a:r>
            <a:endParaRPr/>
          </a:p>
          <a:p>
            <a:pPr indent="-4572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/>
              <a:t>St. Michael the Archangel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16"/>
          <p:cNvSpPr txBox="1"/>
          <p:nvPr>
            <p:ph type="title"/>
          </p:nvPr>
        </p:nvSpPr>
        <p:spPr>
          <a:xfrm>
            <a:off x="423864" y="457200"/>
            <a:ext cx="8507412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Black"/>
              <a:buNone/>
            </a:pPr>
            <a:r>
              <a:rPr lang="en-US"/>
              <a:t>Vote – Month of the Year (pick 4)</a:t>
            </a:r>
            <a:endParaRPr/>
          </a:p>
        </p:txBody>
      </p:sp>
      <p:sp>
        <p:nvSpPr>
          <p:cNvPr id="464" name="Google Shape;464;p16"/>
          <p:cNvSpPr txBox="1"/>
          <p:nvPr>
            <p:ph idx="1" type="body"/>
          </p:nvPr>
        </p:nvSpPr>
        <p:spPr>
          <a:xfrm>
            <a:off x="423863" y="1163782"/>
            <a:ext cx="5166360" cy="52370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572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/>
              <a:t>January</a:t>
            </a:r>
            <a:endParaRPr/>
          </a:p>
          <a:p>
            <a:pPr indent="-4572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February</a:t>
            </a:r>
            <a:endParaRPr/>
          </a:p>
          <a:p>
            <a:pPr indent="-4572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March</a:t>
            </a:r>
            <a:endParaRPr/>
          </a:p>
          <a:p>
            <a:pPr indent="-4572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April</a:t>
            </a:r>
            <a:endParaRPr/>
          </a:p>
          <a:p>
            <a:pPr indent="-4572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May</a:t>
            </a:r>
            <a:endParaRPr/>
          </a:p>
          <a:p>
            <a:pPr indent="-4572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June</a:t>
            </a:r>
            <a:endParaRPr/>
          </a:p>
          <a:p>
            <a:pPr indent="-4572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July</a:t>
            </a:r>
            <a:endParaRPr/>
          </a:p>
          <a:p>
            <a:pPr indent="-4572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August</a:t>
            </a:r>
            <a:endParaRPr/>
          </a:p>
          <a:p>
            <a:pPr indent="-4572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September</a:t>
            </a:r>
            <a:endParaRPr/>
          </a:p>
          <a:p>
            <a:pPr indent="-4572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October</a:t>
            </a:r>
            <a:endParaRPr/>
          </a:p>
          <a:p>
            <a:pPr indent="-4572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November</a:t>
            </a:r>
            <a:endParaRPr/>
          </a:p>
          <a:p>
            <a:pPr indent="-4572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December</a:t>
            </a:r>
            <a:endParaRPr/>
          </a:p>
        </p:txBody>
      </p:sp>
      <p:sp>
        <p:nvSpPr>
          <p:cNvPr id="465" name="Google Shape;465;p16"/>
          <p:cNvSpPr txBox="1"/>
          <p:nvPr>
            <p:ph idx="2" type="body"/>
          </p:nvPr>
        </p:nvSpPr>
        <p:spPr>
          <a:xfrm>
            <a:off x="6096000" y="341745"/>
            <a:ext cx="5166360" cy="60590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572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t/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17"/>
          <p:cNvSpPr txBox="1"/>
          <p:nvPr>
            <p:ph type="title"/>
          </p:nvPr>
        </p:nvSpPr>
        <p:spPr>
          <a:xfrm>
            <a:off x="423864" y="457200"/>
            <a:ext cx="8507412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Black"/>
              <a:buNone/>
            </a:pPr>
            <a:r>
              <a:rPr lang="en-US"/>
              <a:t>Winners!</a:t>
            </a:r>
            <a:endParaRPr/>
          </a:p>
        </p:txBody>
      </p:sp>
      <p:sp>
        <p:nvSpPr>
          <p:cNvPr id="471" name="Google Shape;471;p17"/>
          <p:cNvSpPr txBox="1"/>
          <p:nvPr>
            <p:ph idx="1" type="body"/>
          </p:nvPr>
        </p:nvSpPr>
        <p:spPr>
          <a:xfrm>
            <a:off x="423863" y="1600199"/>
            <a:ext cx="5166360" cy="4435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/>
              <a:t>Patron Saint for MYM	</a:t>
            </a:r>
            <a:endParaRPr/>
          </a:p>
        </p:txBody>
      </p:sp>
      <p:sp>
        <p:nvSpPr>
          <p:cNvPr id="472" name="Google Shape;472;p17"/>
          <p:cNvSpPr txBox="1"/>
          <p:nvPr>
            <p:ph idx="2" type="body"/>
          </p:nvPr>
        </p:nvSpPr>
        <p:spPr>
          <a:xfrm>
            <a:off x="6096000" y="1600200"/>
            <a:ext cx="5166360" cy="4435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/>
              <a:t>Favorite 4 Months of the Year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8"/>
          <p:cNvSpPr txBox="1"/>
          <p:nvPr>
            <p:ph type="title"/>
          </p:nvPr>
        </p:nvSpPr>
        <p:spPr>
          <a:xfrm>
            <a:off x="423864" y="457200"/>
            <a:ext cx="8507412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Arial Black"/>
              <a:buNone/>
            </a:pPr>
            <a:r>
              <a:rPr lang="en-US"/>
              <a:t>This Evening</a:t>
            </a:r>
            <a:endParaRPr/>
          </a:p>
        </p:txBody>
      </p:sp>
      <p:sp>
        <p:nvSpPr>
          <p:cNvPr id="478" name="Google Shape;478;p18"/>
          <p:cNvSpPr txBox="1"/>
          <p:nvPr>
            <p:ph idx="1" type="body"/>
          </p:nvPr>
        </p:nvSpPr>
        <p:spPr>
          <a:xfrm>
            <a:off x="423863" y="1600200"/>
            <a:ext cx="8507412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572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/>
              <a:t>5:30pm – Mass – Salon AB</a:t>
            </a:r>
            <a:endParaRPr/>
          </a:p>
          <a:p>
            <a:pPr indent="-4572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/>
              <a:t>7:00pm – Dinner and Awards – Timberlake</a:t>
            </a:r>
            <a:endParaRPr/>
          </a:p>
          <a:p>
            <a:pPr indent="-4572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/>
              <a:t>Hospitality – after dinner – Room 730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/>
              <a:t>Tomorrow</a:t>
            </a:r>
            <a:endParaRPr/>
          </a:p>
          <a:p>
            <a:pPr indent="-4572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/>
              <a:t>Meeting restarts at 8:30am 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2" title="Two People Climbing A Mountain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2190" y="1713428"/>
            <a:ext cx="6099810" cy="3431143"/>
          </a:xfrm>
          <a:custGeom>
            <a:rect b="b" l="l" r="r" t="t"/>
            <a:pathLst>
              <a:path extrusionOk="0" h="6858000" w="6781800">
                <a:moveTo>
                  <a:pt x="6781799" y="0"/>
                </a:moveTo>
                <a:lnTo>
                  <a:pt x="6781800" y="0"/>
                </a:lnTo>
                <a:lnTo>
                  <a:pt x="6781800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3521073" y="6857999"/>
                </a:lnTo>
                <a:lnTo>
                  <a:pt x="92966" y="3429001"/>
                </a:lnTo>
                <a:lnTo>
                  <a:pt x="3521074" y="1"/>
                </a:lnTo>
                <a:lnTo>
                  <a:pt x="3521074" y="6857999"/>
                </a:lnTo>
                <a:lnTo>
                  <a:pt x="3521075" y="1"/>
                </a:lnTo>
                <a:lnTo>
                  <a:pt x="6781799" y="1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61" name="Google Shape;361;p2"/>
          <p:cNvSpPr txBox="1"/>
          <p:nvPr>
            <p:ph type="title"/>
          </p:nvPr>
        </p:nvSpPr>
        <p:spPr>
          <a:xfrm>
            <a:off x="423862" y="2473325"/>
            <a:ext cx="5542598" cy="190436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</a:pPr>
            <a:r>
              <a:rPr lang="en-US"/>
              <a:t>District Deputy </a:t>
            </a:r>
            <a:br>
              <a:rPr lang="en-US"/>
            </a:br>
            <a:r>
              <a:rPr lang="en-US"/>
              <a:t>Midyear Meeting</a:t>
            </a:r>
            <a:endParaRPr/>
          </a:p>
        </p:txBody>
      </p:sp>
      <p:sp>
        <p:nvSpPr>
          <p:cNvPr id="362" name="Google Shape;362;p2"/>
          <p:cNvSpPr txBox="1"/>
          <p:nvPr>
            <p:ph idx="10" type="dt"/>
          </p:nvPr>
        </p:nvSpPr>
        <p:spPr>
          <a:xfrm>
            <a:off x="423863" y="5269230"/>
            <a:ext cx="3924300" cy="7664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January 9, 2026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Google Shape;488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92533" y="227665"/>
            <a:ext cx="5122137" cy="64026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1"/>
          <p:cNvSpPr txBox="1"/>
          <p:nvPr>
            <p:ph type="title"/>
          </p:nvPr>
        </p:nvSpPr>
        <p:spPr>
          <a:xfrm>
            <a:off x="423864" y="457200"/>
            <a:ext cx="8507412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Arial Black"/>
              <a:buNone/>
            </a:pPr>
            <a:r>
              <a:rPr lang="en-US"/>
              <a:t>This Morning</a:t>
            </a:r>
            <a:endParaRPr/>
          </a:p>
        </p:txBody>
      </p:sp>
      <p:sp>
        <p:nvSpPr>
          <p:cNvPr id="494" name="Google Shape;494;p21"/>
          <p:cNvSpPr txBox="1"/>
          <p:nvPr>
            <p:ph idx="1" type="body"/>
          </p:nvPr>
        </p:nvSpPr>
        <p:spPr>
          <a:xfrm>
            <a:off x="423863" y="1600200"/>
            <a:ext cx="8507412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/>
              <a:t>9:30am - Round Robin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/>
              <a:t>11:00am – Regional Breakouts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/>
              <a:t>11:30am – Closing</a:t>
            </a:r>
            <a:endParaRPr b="0"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22"/>
          <p:cNvSpPr txBox="1"/>
          <p:nvPr>
            <p:ph type="ctrTitle"/>
          </p:nvPr>
        </p:nvSpPr>
        <p:spPr>
          <a:xfrm>
            <a:off x="1169670" y="2554605"/>
            <a:ext cx="4926330" cy="2555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</a:pPr>
            <a:r>
              <a:rPr lang="en-US"/>
              <a:t>Round Robin</a:t>
            </a:r>
            <a:endParaRPr/>
          </a:p>
        </p:txBody>
      </p:sp>
      <p:sp>
        <p:nvSpPr>
          <p:cNvPr id="501" name="Google Shape;501;p22"/>
          <p:cNvSpPr txBox="1"/>
          <p:nvPr/>
        </p:nvSpPr>
        <p:spPr>
          <a:xfrm>
            <a:off x="5887240" y="368230"/>
            <a:ext cx="5952931" cy="55399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Session 1:</a:t>
            </a:r>
            <a:r>
              <a:rPr b="0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9:30am (30 minutes)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Break (15 minutes)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Session 2: </a:t>
            </a: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10:15am (30 minutes)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Sessions: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1-on-1 by Region </a:t>
            </a: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(Salon C)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Programs/Membership </a:t>
            </a: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(Salon D)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Groups: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Group A: </a:t>
            </a: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Regions 1, 2, 3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Group B:</a:t>
            </a: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Regions 4, 5, 6 &amp; 7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22"/>
          <p:cNvSpPr txBox="1"/>
          <p:nvPr/>
        </p:nvSpPr>
        <p:spPr>
          <a:xfrm>
            <a:off x="3616971" y="6122406"/>
            <a:ext cx="454053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Return by 11:00am for Regional Breakouts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3"/>
          <p:cNvSpPr txBox="1"/>
          <p:nvPr>
            <p:ph type="ctrTitle"/>
          </p:nvPr>
        </p:nvSpPr>
        <p:spPr>
          <a:xfrm>
            <a:off x="1169670" y="2554605"/>
            <a:ext cx="6910640" cy="2555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</a:pPr>
            <a:r>
              <a:rPr lang="en-US"/>
              <a:t>Regional Breakouts</a:t>
            </a:r>
            <a:endParaRPr/>
          </a:p>
        </p:txBody>
      </p:sp>
      <p:sp>
        <p:nvSpPr>
          <p:cNvPr id="509" name="Google Shape;509;p23"/>
          <p:cNvSpPr txBox="1"/>
          <p:nvPr/>
        </p:nvSpPr>
        <p:spPr>
          <a:xfrm>
            <a:off x="4447696" y="6159351"/>
            <a:ext cx="329660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Return by 11:30am for Closing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4"/>
          <p:cNvSpPr txBox="1"/>
          <p:nvPr>
            <p:ph type="ctrTitle"/>
          </p:nvPr>
        </p:nvSpPr>
        <p:spPr>
          <a:xfrm>
            <a:off x="1169670" y="2554605"/>
            <a:ext cx="6910640" cy="2555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</a:pPr>
            <a:r>
              <a:rPr lang="en-US"/>
              <a:t>Closing Comments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25"/>
          <p:cNvSpPr txBox="1"/>
          <p:nvPr>
            <p:ph type="title"/>
          </p:nvPr>
        </p:nvSpPr>
        <p:spPr>
          <a:xfrm>
            <a:off x="423864" y="457200"/>
            <a:ext cx="8507412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Black"/>
              <a:buNone/>
            </a:pPr>
            <a:r>
              <a:rPr lang="en-US"/>
              <a:t>Closing Prayer</a:t>
            </a:r>
            <a:endParaRPr/>
          </a:p>
        </p:txBody>
      </p:sp>
      <p:sp>
        <p:nvSpPr>
          <p:cNvPr id="521" name="Google Shape;521;p25"/>
          <p:cNvSpPr txBox="1"/>
          <p:nvPr>
            <p:ph idx="1" type="body"/>
          </p:nvPr>
        </p:nvSpPr>
        <p:spPr>
          <a:xfrm>
            <a:off x="423861" y="1200728"/>
            <a:ext cx="5182611" cy="48349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US" sz="3200"/>
              <a:t>S</a:t>
            </a:r>
            <a:r>
              <a:rPr b="0" lang="en-US"/>
              <a:t>aint Michael the Archangel, defend us in battle; be our protection against the wickedness and snares of the devil. May God rebuke him, we humbly pray, and do thou, O Prince of the heavenly host, by the power of God, cast into hell Satan and all the evil spirits who prowl about the world seeking the ruin of souls. Amen</a:t>
            </a:r>
            <a:endParaRPr/>
          </a:p>
        </p:txBody>
      </p:sp>
      <p:pic>
        <p:nvPicPr>
          <p:cNvPr id="522" name="Google Shape;522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0" y="0"/>
            <a:ext cx="581358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26"/>
          <p:cNvSpPr txBox="1"/>
          <p:nvPr>
            <p:ph type="title"/>
          </p:nvPr>
        </p:nvSpPr>
        <p:spPr>
          <a:xfrm>
            <a:off x="423864" y="457200"/>
            <a:ext cx="8507412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 Black"/>
              <a:buNone/>
            </a:pPr>
            <a:r>
              <a:rPr lang="en-US" sz="2400"/>
              <a:t>Closing Prayer - Act of Consecration to St. Joseph</a:t>
            </a:r>
            <a:endParaRPr/>
          </a:p>
        </p:txBody>
      </p:sp>
      <p:sp>
        <p:nvSpPr>
          <p:cNvPr id="529" name="Google Shape;529;p26"/>
          <p:cNvSpPr txBox="1"/>
          <p:nvPr>
            <p:ph idx="1" type="body"/>
          </p:nvPr>
        </p:nvSpPr>
        <p:spPr>
          <a:xfrm>
            <a:off x="276079" y="960581"/>
            <a:ext cx="8794030" cy="509847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/>
              <a:t>O dearest St. Joseph, I consecrate myself to your honor and give myself to you, that you may always be my father,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/>
              <a:t>my protector and my guide in the way of salvation.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/>
              <a:t>Obtain for me a greater purity of heart and fervent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/>
              <a:t>love of the interior life.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/>
              <a:t>After your example may I do all my actions for the greater glory of God, in union with the Divine Heart of Jesus and the Immaculate Heart of Mary.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/>
              <a:t>O Blessed St. Joseph, pray for me, that I may share in the peace and joy of your holy death. Amen.</a:t>
            </a:r>
            <a:endParaRPr/>
          </a:p>
        </p:txBody>
      </p:sp>
      <p:pic>
        <p:nvPicPr>
          <p:cNvPr id="530" name="Google Shape;530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87468" y="1302318"/>
            <a:ext cx="2580667" cy="32973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"/>
          <p:cNvSpPr txBox="1"/>
          <p:nvPr>
            <p:ph type="ctrTitle"/>
          </p:nvPr>
        </p:nvSpPr>
        <p:spPr>
          <a:xfrm>
            <a:off x="1169670" y="2554605"/>
            <a:ext cx="10717530" cy="2555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</a:pPr>
            <a:r>
              <a:rPr lang="en-US"/>
              <a:t>Opening Prayer</a:t>
            </a:r>
            <a:endParaRPr/>
          </a:p>
        </p:txBody>
      </p:sp>
      <p:pic>
        <p:nvPicPr>
          <p:cNvPr id="368" name="Google Shape;36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32357" y="0"/>
            <a:ext cx="5559643" cy="6951306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3"/>
          <p:cNvSpPr txBox="1"/>
          <p:nvPr>
            <p:ph idx="10" type="dt"/>
          </p:nvPr>
        </p:nvSpPr>
        <p:spPr>
          <a:xfrm>
            <a:off x="423863" y="5269230"/>
            <a:ext cx="3924300" cy="7664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State Chaplain Father William Lesak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"/>
          <p:cNvSpPr txBox="1"/>
          <p:nvPr>
            <p:ph type="ctrTitle"/>
          </p:nvPr>
        </p:nvSpPr>
        <p:spPr>
          <a:xfrm>
            <a:off x="1169670" y="2554605"/>
            <a:ext cx="10717530" cy="2555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</a:pPr>
            <a:r>
              <a:rPr lang="en-US"/>
              <a:t>Pledge of Allegiance</a:t>
            </a:r>
            <a:endParaRPr/>
          </a:p>
        </p:txBody>
      </p:sp>
      <p:sp>
        <p:nvSpPr>
          <p:cNvPr id="375" name="Google Shape;375;p4"/>
          <p:cNvSpPr txBox="1"/>
          <p:nvPr>
            <p:ph idx="10" type="dt"/>
          </p:nvPr>
        </p:nvSpPr>
        <p:spPr>
          <a:xfrm>
            <a:off x="423863" y="5269230"/>
            <a:ext cx="3924300" cy="7664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District Master Chris Losack</a:t>
            </a:r>
            <a:endParaRPr/>
          </a:p>
        </p:txBody>
      </p:sp>
      <p:pic>
        <p:nvPicPr>
          <p:cNvPr id="376" name="Google Shape;37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99380" y="-474649"/>
            <a:ext cx="5492620" cy="7332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5"/>
          <p:cNvSpPr txBox="1"/>
          <p:nvPr>
            <p:ph type="ctrTitle"/>
          </p:nvPr>
        </p:nvSpPr>
        <p:spPr>
          <a:xfrm>
            <a:off x="1169670" y="2554605"/>
            <a:ext cx="6052224" cy="2555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</a:pPr>
            <a:r>
              <a:rPr lang="en-US"/>
              <a:t>Introductions</a:t>
            </a:r>
            <a:br>
              <a:rPr lang="en-US"/>
            </a:br>
            <a:r>
              <a:rPr lang="en-US"/>
              <a:t>Welcome Address</a:t>
            </a:r>
            <a:endParaRPr/>
          </a:p>
        </p:txBody>
      </p:sp>
      <p:sp>
        <p:nvSpPr>
          <p:cNvPr id="382" name="Google Shape;382;p5"/>
          <p:cNvSpPr txBox="1"/>
          <p:nvPr>
            <p:ph idx="10" type="dt"/>
          </p:nvPr>
        </p:nvSpPr>
        <p:spPr>
          <a:xfrm>
            <a:off x="423863" y="5269230"/>
            <a:ext cx="3924300" cy="7664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State Deputy Sergio Miranda</a:t>
            </a:r>
            <a:endParaRPr/>
          </a:p>
        </p:txBody>
      </p:sp>
      <p:pic>
        <p:nvPicPr>
          <p:cNvPr id="383" name="Google Shape;38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03055" y="352429"/>
            <a:ext cx="6119574" cy="65055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6"/>
          <p:cNvSpPr txBox="1"/>
          <p:nvPr>
            <p:ph type="ctrTitle"/>
          </p:nvPr>
        </p:nvSpPr>
        <p:spPr>
          <a:xfrm>
            <a:off x="1169670" y="2554605"/>
            <a:ext cx="10717530" cy="2555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</a:pPr>
            <a:r>
              <a:rPr lang="en-US"/>
              <a:t>State Chaplain’s</a:t>
            </a:r>
            <a:br>
              <a:rPr lang="en-US"/>
            </a:br>
            <a:r>
              <a:rPr lang="en-US"/>
              <a:t>Report</a:t>
            </a:r>
            <a:endParaRPr/>
          </a:p>
        </p:txBody>
      </p:sp>
      <p:pic>
        <p:nvPicPr>
          <p:cNvPr id="389" name="Google Shape;38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32357" y="0"/>
            <a:ext cx="5559643" cy="6951306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6"/>
          <p:cNvSpPr txBox="1"/>
          <p:nvPr>
            <p:ph idx="10" type="dt"/>
          </p:nvPr>
        </p:nvSpPr>
        <p:spPr>
          <a:xfrm>
            <a:off x="423863" y="5269230"/>
            <a:ext cx="3924300" cy="7664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State Chaplain Father William Lesak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7"/>
          <p:cNvSpPr txBox="1"/>
          <p:nvPr>
            <p:ph type="ctrTitle"/>
          </p:nvPr>
        </p:nvSpPr>
        <p:spPr>
          <a:xfrm>
            <a:off x="1169670" y="2554605"/>
            <a:ext cx="10717530" cy="2555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</a:pPr>
            <a:r>
              <a:rPr lang="en-US"/>
              <a:t>Supreme </a:t>
            </a:r>
            <a:br>
              <a:rPr lang="en-US"/>
            </a:br>
            <a:r>
              <a:rPr lang="en-US"/>
              <a:t>Representative’s</a:t>
            </a:r>
            <a:br>
              <a:rPr lang="en-US"/>
            </a:br>
            <a:r>
              <a:rPr lang="en-US"/>
              <a:t>Report</a:t>
            </a:r>
            <a:endParaRPr/>
          </a:p>
        </p:txBody>
      </p:sp>
      <p:sp>
        <p:nvSpPr>
          <p:cNvPr id="396" name="Google Shape;396;p7"/>
          <p:cNvSpPr txBox="1"/>
          <p:nvPr>
            <p:ph idx="10" type="dt"/>
          </p:nvPr>
        </p:nvSpPr>
        <p:spPr>
          <a:xfrm>
            <a:off x="423863" y="5269230"/>
            <a:ext cx="3924300" cy="7664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Regional Growth Director JC Reiher</a:t>
            </a:r>
            <a:endParaRPr/>
          </a:p>
        </p:txBody>
      </p:sp>
      <p:pic>
        <p:nvPicPr>
          <p:cNvPr id="397" name="Google Shape;397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46506" y="-755779"/>
            <a:ext cx="6388089" cy="8266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8"/>
          <p:cNvSpPr txBox="1"/>
          <p:nvPr>
            <p:ph type="ctrTitle"/>
          </p:nvPr>
        </p:nvSpPr>
        <p:spPr>
          <a:xfrm>
            <a:off x="1169670" y="2554605"/>
            <a:ext cx="10717530" cy="2555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</a:pPr>
            <a:r>
              <a:rPr lang="en-US"/>
              <a:t>Supreme</a:t>
            </a:r>
            <a:br>
              <a:rPr lang="en-US"/>
            </a:br>
            <a:r>
              <a:rPr lang="en-US"/>
              <a:t>Director’s</a:t>
            </a:r>
            <a:br>
              <a:rPr lang="en-US"/>
            </a:br>
            <a:r>
              <a:rPr lang="en-US"/>
              <a:t>Report</a:t>
            </a:r>
            <a:endParaRPr/>
          </a:p>
        </p:txBody>
      </p:sp>
      <p:sp>
        <p:nvSpPr>
          <p:cNvPr id="403" name="Google Shape;403;p8"/>
          <p:cNvSpPr txBox="1"/>
          <p:nvPr>
            <p:ph idx="10" type="dt"/>
          </p:nvPr>
        </p:nvSpPr>
        <p:spPr>
          <a:xfrm>
            <a:off x="423863" y="5269230"/>
            <a:ext cx="3924300" cy="7664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Supreme Director Colin Jorsch, PSD</a:t>
            </a:r>
            <a:endParaRPr/>
          </a:p>
        </p:txBody>
      </p:sp>
      <p:pic>
        <p:nvPicPr>
          <p:cNvPr id="404" name="Google Shape;404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07137" y="0"/>
            <a:ext cx="68848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9"/>
          <p:cNvSpPr txBox="1"/>
          <p:nvPr>
            <p:ph type="ctrTitle"/>
          </p:nvPr>
        </p:nvSpPr>
        <p:spPr>
          <a:xfrm>
            <a:off x="1169670" y="2554605"/>
            <a:ext cx="10717530" cy="2555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</a:pPr>
            <a:r>
              <a:rPr lang="en-US"/>
              <a:t>Membership</a:t>
            </a:r>
            <a:endParaRPr/>
          </a:p>
        </p:txBody>
      </p:sp>
      <p:sp>
        <p:nvSpPr>
          <p:cNvPr id="411" name="Google Shape;411;p9"/>
          <p:cNvSpPr txBox="1"/>
          <p:nvPr>
            <p:ph idx="10" type="dt"/>
          </p:nvPr>
        </p:nvSpPr>
        <p:spPr>
          <a:xfrm>
            <a:off x="423863" y="5269230"/>
            <a:ext cx="3924300" cy="7664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State Secretary Paul McGrath</a:t>
            </a:r>
            <a:endParaRPr/>
          </a:p>
        </p:txBody>
      </p:sp>
      <p:pic>
        <p:nvPicPr>
          <p:cNvPr id="412" name="Google Shape;41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58405" y="1"/>
            <a:ext cx="5909732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KofC NC Theme">
  <a:themeElements>
    <a:clrScheme name="Custom 37">
      <a:dk1>
        <a:srgbClr val="3A373A"/>
      </a:dk1>
      <a:lt1>
        <a:srgbClr val="FFFFFF"/>
      </a:lt1>
      <a:dk2>
        <a:srgbClr val="3A383B"/>
      </a:dk2>
      <a:lt2>
        <a:srgbClr val="FFFFFF"/>
      </a:lt2>
      <a:accent1>
        <a:srgbClr val="112866"/>
      </a:accent1>
      <a:accent2>
        <a:srgbClr val="EF3B38"/>
      </a:accent2>
      <a:accent3>
        <a:srgbClr val="F7B718"/>
      </a:accent3>
      <a:accent4>
        <a:srgbClr val="0077D9"/>
      </a:accent4>
      <a:accent5>
        <a:srgbClr val="3A383B"/>
      </a:accent5>
      <a:accent6>
        <a:srgbClr val="979797"/>
      </a:accent6>
      <a:hlink>
        <a:srgbClr val="0077D9"/>
      </a:hlink>
      <a:folHlink>
        <a:srgbClr val="BBBBB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2025-06-22T02:39:08Z</dcterms:created>
  <dc:creator>Surge Miranda</dc:creator>
</cp:coreProperties>
</file>