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3"/>
    <p:sldMasterId id="214748370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embeddedFontLst>
    <p:embeddedFont>
      <p:font typeface="Arial Black"/>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7"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b6025200f4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b6025200f4_3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b6025200f4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b6025200f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b6025200f4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b6025200f4_3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blem only" type="blank">
  <p:cSld name="BLANK">
    <p:bg>
      <p:bgPr>
        <a:solidFill>
          <a:schemeClr val="accent1"/>
        </a:solidFill>
      </p:bgPr>
    </p:bg>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4555080" y="1109880"/>
            <a:ext cx="3081240" cy="4637880"/>
          </a:xfrm>
          <a:prstGeom prst="rect">
            <a:avLst/>
          </a:prstGeom>
          <a:noFill/>
          <a:ln>
            <a:noFill/>
          </a:ln>
        </p:spPr>
      </p:pic>
      <p:sp>
        <p:nvSpPr>
          <p:cNvPr id="8" name="Google Shape;8;p2"/>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solidFill>
          <a:schemeClr val="accent1"/>
        </a:solidFill>
      </p:bgPr>
    </p:bg>
    <p:spTree>
      <p:nvGrpSpPr>
        <p:cNvPr id="61" name="Shape 61"/>
        <p:cNvGrpSpPr/>
        <p:nvPr/>
      </p:nvGrpSpPr>
      <p:grpSpPr>
        <a:xfrm>
          <a:off x="0" y="0"/>
          <a:ext cx="0" cy="0"/>
          <a:chOff x="0" y="0"/>
          <a:chExt cx="0" cy="0"/>
        </a:xfrm>
      </p:grpSpPr>
      <p:sp>
        <p:nvSpPr>
          <p:cNvPr id="62" name="Google Shape;62;p11"/>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3" name="Google Shape;63;p11"/>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4" name="Google Shape;64;p11"/>
          <p:cNvSpPr txBox="1"/>
          <p:nvPr>
            <p:ph idx="2" type="body"/>
          </p:nvPr>
        </p:nvSpPr>
        <p:spPr>
          <a:xfrm>
            <a:off x="6095880" y="1600200"/>
            <a:ext cx="5166000" cy="34484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65" name="Google Shape;65;p1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66" name="Google Shape;66;p11"/>
          <p:cNvSpPr txBox="1"/>
          <p:nvPr>
            <p:ph idx="3" type="body"/>
          </p:nvPr>
        </p:nvSpPr>
        <p:spPr>
          <a:xfrm>
            <a:off x="6095880" y="5301000"/>
            <a:ext cx="5181120" cy="7344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67" name="Google Shape;67;p1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68" name="Google Shape;68;p11"/>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_Y">
  <p:cSld name="Picture with Caption_Y">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5410080" y="0"/>
            <a:ext cx="6781320" cy="6857640"/>
          </a:xfrm>
          <a:prstGeom prst="rect">
            <a:avLst/>
          </a:prstGeom>
          <a:solidFill>
            <a:schemeClr val="lt1"/>
          </a:solidFill>
          <a:ln>
            <a:noFill/>
          </a:ln>
        </p:spPr>
        <p:txBody>
          <a:bodyPr anchorCtr="0" anchor="t" bIns="45000" lIns="90000" spcFirstLastPara="1" rIns="90000" wrap="square" tIns="450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71" name="Google Shape;71;p1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72" name="Google Shape;72;p12"/>
          <p:cNvSpPr txBox="1"/>
          <p:nvPr>
            <p:ph type="title"/>
          </p:nvPr>
        </p:nvSpPr>
        <p:spPr>
          <a:xfrm>
            <a:off x="423000" y="1600200"/>
            <a:ext cx="4892400" cy="3647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1">
  <p:cSld name="Section Header_Navy_1">
    <p:bg>
      <p:bgPr>
        <a:solidFill>
          <a:schemeClr val="accent1"/>
        </a:solidFill>
      </p:bgPr>
    </p:bg>
    <p:spTree>
      <p:nvGrpSpPr>
        <p:cNvPr id="73" name="Shape 73"/>
        <p:cNvGrpSpPr/>
        <p:nvPr/>
      </p:nvGrpSpPr>
      <p:grpSpPr>
        <a:xfrm>
          <a:off x="0" y="0"/>
          <a:ext cx="0" cy="0"/>
          <a:chOff x="0" y="0"/>
          <a:chExt cx="0" cy="0"/>
        </a:xfrm>
      </p:grpSpPr>
      <p:sp>
        <p:nvSpPr>
          <p:cNvPr id="74" name="Google Shape;74;p13"/>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5" name="Google Shape;75;p13"/>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76" name="Google Shape;76;p13"/>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77" name="Google Shape;77;p13"/>
          <p:cNvPicPr preferRelativeResize="0"/>
          <p:nvPr/>
        </p:nvPicPr>
        <p:blipFill rotWithShape="1">
          <a:blip r:embed="rId3">
            <a:alphaModFix/>
          </a:blip>
          <a:srcRect b="0" l="0" r="0" t="0"/>
          <a:stretch/>
        </p:blipFill>
        <p:spPr>
          <a:xfrm>
            <a:off x="415440" y="0"/>
            <a:ext cx="3526560" cy="6857640"/>
          </a:xfrm>
          <a:prstGeom prst="rect">
            <a:avLst/>
          </a:prstGeom>
          <a:noFill/>
          <a:ln>
            <a:noFill/>
          </a:ln>
        </p:spPr>
      </p:pic>
      <p:pic>
        <p:nvPicPr>
          <p:cNvPr descr="A close up of a sign&#10;&#10;Description automatically generated" id="78" name="Google Shape;78;p13"/>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79" name="Google Shape;79;p13"/>
          <p:cNvPicPr preferRelativeResize="0"/>
          <p:nvPr/>
        </p:nvPicPr>
        <p:blipFill rotWithShape="1">
          <a:blip r:embed="rId3">
            <a:alphaModFix/>
          </a:blip>
          <a:srcRect b="0" l="0" r="0" t="0"/>
          <a:stretch/>
        </p:blipFill>
        <p:spPr>
          <a:xfrm>
            <a:off x="415440" y="0"/>
            <a:ext cx="3526560" cy="68576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2">
  <p:cSld name="Section Header_Navy_2">
    <p:bg>
      <p:bgPr>
        <a:solidFill>
          <a:schemeClr val="accent1"/>
        </a:solidFill>
      </p:bgPr>
    </p:bg>
    <p:spTree>
      <p:nvGrpSpPr>
        <p:cNvPr id="80" name="Shape 80"/>
        <p:cNvGrpSpPr/>
        <p:nvPr/>
      </p:nvGrpSpPr>
      <p:grpSpPr>
        <a:xfrm>
          <a:off x="0" y="0"/>
          <a:ext cx="0" cy="0"/>
          <a:chOff x="0" y="0"/>
          <a:chExt cx="0" cy="0"/>
        </a:xfrm>
      </p:grpSpPr>
      <p:sp>
        <p:nvSpPr>
          <p:cNvPr id="81" name="Google Shape;81;p14"/>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2" name="Google Shape;82;p14"/>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83" name="Google Shape;83;p1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84" name="Google Shape;84;p14"/>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85" name="Google Shape;85;p1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86" name="Google Shape;86;p14"/>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3">
  <p:cSld name="Section Header_Navy_3">
    <p:bg>
      <p:bgPr>
        <a:solidFill>
          <a:schemeClr val="accent1"/>
        </a:solid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9" name="Google Shape;89;p15"/>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90" name="Google Shape;90;p1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91" name="Google Shape;91;p15"/>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92" name="Google Shape;92;p1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93" name="Google Shape;93;p15"/>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4">
  <p:cSld name="Section Header_Navy_4">
    <p:bg>
      <p:bgPr>
        <a:solidFill>
          <a:schemeClr val="accent1"/>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6" name="Google Shape;96;p16"/>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97" name="Google Shape;97;p16"/>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98" name="Google Shape;98;p16"/>
          <p:cNvPicPr preferRelativeResize="0"/>
          <p:nvPr/>
        </p:nvPicPr>
        <p:blipFill rotWithShape="1">
          <a:blip r:embed="rId3">
            <a:alphaModFix/>
          </a:blip>
          <a:srcRect b="0" l="0" r="0" t="0"/>
          <a:stretch/>
        </p:blipFill>
        <p:spPr>
          <a:xfrm>
            <a:off x="423720" y="0"/>
            <a:ext cx="3836880" cy="6857640"/>
          </a:xfrm>
          <a:prstGeom prst="rect">
            <a:avLst/>
          </a:prstGeom>
          <a:noFill/>
          <a:ln>
            <a:noFill/>
          </a:ln>
        </p:spPr>
      </p:pic>
      <p:pic>
        <p:nvPicPr>
          <p:cNvPr descr="A close up of a sign&#10;&#10;Description automatically generated" id="99" name="Google Shape;99;p16"/>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00" name="Google Shape;100;p16"/>
          <p:cNvPicPr preferRelativeResize="0"/>
          <p:nvPr/>
        </p:nvPicPr>
        <p:blipFill rotWithShape="1">
          <a:blip r:embed="rId3">
            <a:alphaModFix/>
          </a:blip>
          <a:srcRect b="0" l="0" r="0" t="0"/>
          <a:stretch/>
        </p:blipFill>
        <p:spPr>
          <a:xfrm>
            <a:off x="423720" y="0"/>
            <a:ext cx="3836880" cy="685764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5">
  <p:cSld name="Section Header_Navy_5">
    <p:bg>
      <p:bgPr>
        <a:solidFill>
          <a:schemeClr val="accent1"/>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3" name="Google Shape;103;p17"/>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104" name="Google Shape;104;p17"/>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05" name="Google Shape;105;p17"/>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106" name="Google Shape;106;p17"/>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07" name="Google Shape;107;p17"/>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6">
  <p:cSld name="Section Header_Navy_6">
    <p:bg>
      <p:bgPr>
        <a:solidFill>
          <a:schemeClr val="accent1"/>
        </a:solid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0" name="Google Shape;110;p18"/>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111" name="Google Shape;111;p1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12" name="Google Shape;112;p18"/>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113" name="Google Shape;113;p1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14" name="Google Shape;114;p18"/>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7">
  <p:cSld name="Section Header_Navy_7">
    <p:bg>
      <p:bgPr>
        <a:solidFill>
          <a:schemeClr val="accent1"/>
        </a:solidFill>
      </p:bgPr>
    </p:bg>
    <p:spTree>
      <p:nvGrpSpPr>
        <p:cNvPr id="115" name="Shape 115"/>
        <p:cNvGrpSpPr/>
        <p:nvPr/>
      </p:nvGrpSpPr>
      <p:grpSpPr>
        <a:xfrm>
          <a:off x="0" y="0"/>
          <a:ext cx="0" cy="0"/>
          <a:chOff x="0" y="0"/>
          <a:chExt cx="0" cy="0"/>
        </a:xfrm>
      </p:grpSpPr>
      <p:sp>
        <p:nvSpPr>
          <p:cNvPr id="116" name="Google Shape;116;p19"/>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7" name="Google Shape;117;p19"/>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118" name="Google Shape;118;p1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19" name="Google Shape;119;p19"/>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120" name="Google Shape;120;p1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21" name="Google Shape;121;p19"/>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8">
  <p:cSld name="Section Header_Navy_8">
    <p:bg>
      <p:bgPr>
        <a:solidFill>
          <a:schemeClr val="accent1"/>
        </a:solidFill>
      </p:bgPr>
    </p:bg>
    <p:spTree>
      <p:nvGrpSpPr>
        <p:cNvPr id="122" name="Shape 122"/>
        <p:cNvGrpSpPr/>
        <p:nvPr/>
      </p:nvGrpSpPr>
      <p:grpSpPr>
        <a:xfrm>
          <a:off x="0" y="0"/>
          <a:ext cx="0" cy="0"/>
          <a:chOff x="0" y="0"/>
          <a:chExt cx="0" cy="0"/>
        </a:xfrm>
      </p:grpSpPr>
      <p:sp>
        <p:nvSpPr>
          <p:cNvPr id="123" name="Google Shape;123;p20"/>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4" name="Google Shape;124;p20"/>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125" name="Google Shape;125;p2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26" name="Google Shape;126;p20"/>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127" name="Google Shape;127;p2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28" name="Google Shape;128;p20"/>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hoto">
  <p:cSld name="Title with Photo">
    <p:bg>
      <p:bgPr>
        <a:solidFill>
          <a:schemeClr val="accent1"/>
        </a:solidFill>
      </p:bgPr>
    </p:bg>
    <p:spTree>
      <p:nvGrpSpPr>
        <p:cNvPr id="10" name="Shape 10"/>
        <p:cNvGrpSpPr/>
        <p:nvPr/>
      </p:nvGrpSpPr>
      <p:grpSpPr>
        <a:xfrm>
          <a:off x="0" y="0"/>
          <a:ext cx="0" cy="0"/>
          <a:chOff x="0" y="0"/>
          <a:chExt cx="0" cy="0"/>
        </a:xfrm>
      </p:grpSpPr>
      <p:sp>
        <p:nvSpPr>
          <p:cNvPr id="11" name="Google Shape;11;p3"/>
          <p:cNvSpPr txBox="1"/>
          <p:nvPr>
            <p:ph idx="1" type="body"/>
          </p:nvPr>
        </p:nvSpPr>
        <p:spPr>
          <a:xfrm>
            <a:off x="6092280" y="0"/>
            <a:ext cx="6099480" cy="6857640"/>
          </a:xfrm>
          <a:prstGeom prst="rect">
            <a:avLst/>
          </a:prstGeom>
          <a:solidFill>
            <a:schemeClr val="lt1"/>
          </a:solidFill>
          <a:ln>
            <a:noFill/>
          </a:ln>
        </p:spPr>
        <p:txBody>
          <a:bodyPr anchorCtr="0" anchor="t" bIns="45000" lIns="90000" spcFirstLastPara="1" rIns="90000" wrap="square" tIns="450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 name="Google Shape;12;p3"/>
          <p:cNvSpPr txBox="1"/>
          <p:nvPr>
            <p:ph type="title"/>
          </p:nvPr>
        </p:nvSpPr>
        <p:spPr>
          <a:xfrm>
            <a:off x="423720" y="2473200"/>
            <a:ext cx="5542200" cy="1904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3"/>
          <p:cNvSpPr txBox="1"/>
          <p:nvPr>
            <p:ph idx="10" type="dt"/>
          </p:nvPr>
        </p:nvSpPr>
        <p:spPr>
          <a:xfrm>
            <a:off x="423720" y="5269320"/>
            <a:ext cx="3924000" cy="7660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400"/>
              <a:buFont typeface="Times New Roman"/>
              <a:buNone/>
              <a:defRPr b="0" i="0" sz="1400" u="none" cap="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pic>
        <p:nvPicPr>
          <p:cNvPr id="14" name="Google Shape;14;p3"/>
          <p:cNvPicPr preferRelativeResize="0"/>
          <p:nvPr/>
        </p:nvPicPr>
        <p:blipFill rotWithShape="1">
          <a:blip r:embed="rId2">
            <a:alphaModFix/>
          </a:blip>
          <a:srcRect b="0" l="0" r="0" t="0"/>
          <a:stretch/>
        </p:blipFill>
        <p:spPr>
          <a:xfrm>
            <a:off x="0" y="223560"/>
            <a:ext cx="5008680" cy="1884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9">
  <p:cSld name="Section Header_Navy_9">
    <p:bg>
      <p:bgPr>
        <a:solidFill>
          <a:schemeClr val="accent1"/>
        </a:solidFill>
      </p:bgPr>
    </p:bg>
    <p:spTree>
      <p:nvGrpSpPr>
        <p:cNvPr id="129" name="Shape 129"/>
        <p:cNvGrpSpPr/>
        <p:nvPr/>
      </p:nvGrpSpPr>
      <p:grpSpPr>
        <a:xfrm>
          <a:off x="0" y="0"/>
          <a:ext cx="0" cy="0"/>
          <a:chOff x="0" y="0"/>
          <a:chExt cx="0" cy="0"/>
        </a:xfrm>
      </p:grpSpPr>
      <p:sp>
        <p:nvSpPr>
          <p:cNvPr id="130" name="Google Shape;130;p21"/>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1" name="Google Shape;131;p21"/>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132" name="Google Shape;132;p2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33" name="Google Shape;133;p21"/>
          <p:cNvPicPr preferRelativeResize="0"/>
          <p:nvPr/>
        </p:nvPicPr>
        <p:blipFill rotWithShape="1">
          <a:blip r:embed="rId3">
            <a:alphaModFix/>
          </a:blip>
          <a:srcRect b="0" l="0" r="0" t="0"/>
          <a:stretch/>
        </p:blipFill>
        <p:spPr>
          <a:xfrm>
            <a:off x="423720" y="0"/>
            <a:ext cx="3526560" cy="6857640"/>
          </a:xfrm>
          <a:prstGeom prst="rect">
            <a:avLst/>
          </a:prstGeom>
          <a:noFill/>
          <a:ln>
            <a:noFill/>
          </a:ln>
        </p:spPr>
      </p:pic>
      <p:pic>
        <p:nvPicPr>
          <p:cNvPr descr="A close up of a sign&#10;&#10;Description automatically generated" id="134" name="Google Shape;134;p2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35" name="Google Shape;135;p21"/>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Navy_0">
  <p:cSld name="Section Header_Navy_0">
    <p:bg>
      <p:bgPr>
        <a:solidFill>
          <a:schemeClr val="accent1"/>
        </a:solidFill>
      </p:bgPr>
    </p:bg>
    <p:spTree>
      <p:nvGrpSpPr>
        <p:cNvPr id="136" name="Shape 136"/>
        <p:cNvGrpSpPr/>
        <p:nvPr/>
      </p:nvGrpSpPr>
      <p:grpSpPr>
        <a:xfrm>
          <a:off x="0" y="0"/>
          <a:ext cx="0" cy="0"/>
          <a:chOff x="0" y="0"/>
          <a:chExt cx="0" cy="0"/>
        </a:xfrm>
      </p:grpSpPr>
      <p:sp>
        <p:nvSpPr>
          <p:cNvPr id="137" name="Google Shape;137;p22"/>
          <p:cNvSpPr txBox="1"/>
          <p:nvPr>
            <p:ph type="title"/>
          </p:nvPr>
        </p:nvSpPr>
        <p:spPr>
          <a:xfrm>
            <a:off x="6095880" y="1600200"/>
            <a:ext cx="566856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8" name="Google Shape;138;p22"/>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139" name="Google Shape;139;p2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40" name="Google Shape;140;p22"/>
          <p:cNvPicPr preferRelativeResize="0"/>
          <p:nvPr/>
        </p:nvPicPr>
        <p:blipFill rotWithShape="1">
          <a:blip r:embed="rId3">
            <a:alphaModFix/>
          </a:blip>
          <a:srcRect b="0" l="0" r="0" t="0"/>
          <a:stretch/>
        </p:blipFill>
        <p:spPr>
          <a:xfrm>
            <a:off x="2128320" y="0"/>
            <a:ext cx="3967560" cy="6857640"/>
          </a:xfrm>
          <a:prstGeom prst="rect">
            <a:avLst/>
          </a:prstGeom>
          <a:noFill/>
          <a:ln>
            <a:noFill/>
          </a:ln>
        </p:spPr>
      </p:pic>
      <p:pic>
        <p:nvPicPr>
          <p:cNvPr id="141" name="Google Shape;141;p22"/>
          <p:cNvPicPr preferRelativeResize="0"/>
          <p:nvPr/>
        </p:nvPicPr>
        <p:blipFill rotWithShape="1">
          <a:blip r:embed="rId4">
            <a:alphaModFix/>
          </a:blip>
          <a:srcRect b="0" l="0" r="0" t="0"/>
          <a:stretch/>
        </p:blipFill>
        <p:spPr>
          <a:xfrm>
            <a:off x="-612000" y="0"/>
            <a:ext cx="3526560" cy="6857640"/>
          </a:xfrm>
          <a:prstGeom prst="rect">
            <a:avLst/>
          </a:prstGeom>
          <a:noFill/>
          <a:ln>
            <a:noFill/>
          </a:ln>
        </p:spPr>
      </p:pic>
      <p:pic>
        <p:nvPicPr>
          <p:cNvPr descr="A close up of a sign&#10;&#10;Description automatically generated" id="142" name="Google Shape;142;p2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143" name="Google Shape;143;p22"/>
          <p:cNvPicPr preferRelativeResize="0"/>
          <p:nvPr/>
        </p:nvPicPr>
        <p:blipFill rotWithShape="1">
          <a:blip r:embed="rId3">
            <a:alphaModFix/>
          </a:blip>
          <a:srcRect b="0" l="0" r="0" t="0"/>
          <a:stretch/>
        </p:blipFill>
        <p:spPr>
          <a:xfrm>
            <a:off x="2128320" y="0"/>
            <a:ext cx="3967560" cy="6857640"/>
          </a:xfrm>
          <a:prstGeom prst="rect">
            <a:avLst/>
          </a:prstGeom>
          <a:noFill/>
          <a:ln>
            <a:noFill/>
          </a:ln>
        </p:spPr>
      </p:pic>
      <p:pic>
        <p:nvPicPr>
          <p:cNvPr id="144" name="Google Shape;144;p22"/>
          <p:cNvPicPr preferRelativeResize="0"/>
          <p:nvPr/>
        </p:nvPicPr>
        <p:blipFill rotWithShape="1">
          <a:blip r:embed="rId4">
            <a:alphaModFix/>
          </a:blip>
          <a:srcRect b="0" l="0" r="0" t="0"/>
          <a:stretch/>
        </p:blipFill>
        <p:spPr>
          <a:xfrm>
            <a:off x="-612000" y="0"/>
            <a:ext cx="3526560" cy="685764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p:cSld name="1_End slide">
    <p:bg>
      <p:bgPr>
        <a:solidFill>
          <a:schemeClr val="accent1"/>
        </a:solidFill>
      </p:bgPr>
    </p:bg>
    <p:spTree>
      <p:nvGrpSpPr>
        <p:cNvPr id="145" name="Shape 145"/>
        <p:cNvGrpSpPr/>
        <p:nvPr/>
      </p:nvGrpSpPr>
      <p:grpSpPr>
        <a:xfrm>
          <a:off x="0" y="0"/>
          <a:ext cx="0" cy="0"/>
          <a:chOff x="0" y="0"/>
          <a:chExt cx="0" cy="0"/>
        </a:xfrm>
      </p:grpSpPr>
      <p:sp>
        <p:nvSpPr>
          <p:cNvPr id="146" name="Google Shape;146;p23"/>
          <p:cNvSpPr txBox="1"/>
          <p:nvPr>
            <p:ph type="title"/>
          </p:nvPr>
        </p:nvSpPr>
        <p:spPr>
          <a:xfrm>
            <a:off x="2103120" y="2473200"/>
            <a:ext cx="9592920" cy="1409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7" name="Google Shape;147;p23"/>
          <p:cNvSpPr txBox="1"/>
          <p:nvPr>
            <p:ph idx="1" type="body"/>
          </p:nvPr>
        </p:nvSpPr>
        <p:spPr>
          <a:xfrm>
            <a:off x="2103120" y="5056200"/>
            <a:ext cx="3992400" cy="979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_Y">
  <p:cSld name="2_Picture with Caption_Y">
    <p:bg>
      <p:bgPr>
        <a:solidFill>
          <a:schemeClr val="accent3"/>
        </a:solidFill>
      </p:bgPr>
    </p:bg>
    <p:spTree>
      <p:nvGrpSpPr>
        <p:cNvPr id="148" name="Shape 148"/>
        <p:cNvGrpSpPr/>
        <p:nvPr/>
      </p:nvGrpSpPr>
      <p:grpSpPr>
        <a:xfrm>
          <a:off x="0" y="0"/>
          <a:ext cx="0" cy="0"/>
          <a:chOff x="0" y="0"/>
          <a:chExt cx="0" cy="0"/>
        </a:xfrm>
      </p:grpSpPr>
      <p:sp>
        <p:nvSpPr>
          <p:cNvPr id="149" name="Google Shape;149;p24"/>
          <p:cNvSpPr txBox="1"/>
          <p:nvPr>
            <p:ph idx="1" type="body"/>
          </p:nvPr>
        </p:nvSpPr>
        <p:spPr>
          <a:xfrm>
            <a:off x="5410080" y="0"/>
            <a:ext cx="6781320" cy="6857640"/>
          </a:xfrm>
          <a:prstGeom prst="rect">
            <a:avLst/>
          </a:prstGeom>
          <a:solidFill>
            <a:schemeClr val="lt1"/>
          </a:solidFill>
          <a:ln>
            <a:noFill/>
          </a:ln>
        </p:spPr>
        <p:txBody>
          <a:bodyPr anchorCtr="0" anchor="t" bIns="45000" lIns="90000" spcFirstLastPara="1" rIns="90000" wrap="square" tIns="450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0" name="Google Shape;150;p24"/>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pic>
        <p:nvPicPr>
          <p:cNvPr descr="A close up of a sign&#10;&#10;Description automatically generated" id="151" name="Google Shape;151;p2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152" name="Google Shape;152;p24"/>
          <p:cNvSpPr txBox="1"/>
          <p:nvPr>
            <p:ph type="title"/>
          </p:nvPr>
        </p:nvSpPr>
        <p:spPr>
          <a:xfrm>
            <a:off x="423000" y="1600200"/>
            <a:ext cx="4892400" cy="3647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3" name="Google Shape;153;p24"/>
          <p:cNvSpPr txBox="1"/>
          <p:nvPr>
            <p:ph idx="2" type="body"/>
          </p:nvPr>
        </p:nvSpPr>
        <p:spPr>
          <a:xfrm>
            <a:off x="423720" y="457200"/>
            <a:ext cx="4893480" cy="11426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d slide">
  <p:cSld name="2_End slide">
    <p:bg>
      <p:bgPr>
        <a:solidFill>
          <a:schemeClr val="accent1"/>
        </a:solidFill>
      </p:bgPr>
    </p:bg>
    <p:spTree>
      <p:nvGrpSpPr>
        <p:cNvPr id="154" name="Shape 154"/>
        <p:cNvGrpSpPr/>
        <p:nvPr/>
      </p:nvGrpSpPr>
      <p:grpSpPr>
        <a:xfrm>
          <a:off x="0" y="0"/>
          <a:ext cx="0" cy="0"/>
          <a:chOff x="0" y="0"/>
          <a:chExt cx="0" cy="0"/>
        </a:xfrm>
      </p:grpSpPr>
      <p:sp>
        <p:nvSpPr>
          <p:cNvPr id="155" name="Google Shape;155;p25"/>
          <p:cNvSpPr txBox="1"/>
          <p:nvPr>
            <p:ph type="title"/>
          </p:nvPr>
        </p:nvSpPr>
        <p:spPr>
          <a:xfrm>
            <a:off x="2103120" y="2473200"/>
            <a:ext cx="9592920" cy="1409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6" name="Google Shape;156;p25"/>
          <p:cNvSpPr txBox="1"/>
          <p:nvPr>
            <p:ph idx="1" type="body"/>
          </p:nvPr>
        </p:nvSpPr>
        <p:spPr>
          <a:xfrm>
            <a:off x="2103120" y="5056200"/>
            <a:ext cx="3992400" cy="979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id="157" name="Google Shape;157;p25"/>
          <p:cNvPicPr preferRelativeResize="0"/>
          <p:nvPr/>
        </p:nvPicPr>
        <p:blipFill rotWithShape="1">
          <a:blip r:embed="rId2">
            <a:alphaModFix/>
          </a:blip>
          <a:srcRect b="0" l="0" r="0" t="0"/>
          <a:stretch/>
        </p:blipFill>
        <p:spPr>
          <a:xfrm>
            <a:off x="272520" y="244080"/>
            <a:ext cx="1902240" cy="18846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accent1"/>
        </a:solid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2103120" y="2468880"/>
            <a:ext cx="8382240" cy="2555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0" name="Google Shape;160;p26"/>
          <p:cNvSpPr txBox="1"/>
          <p:nvPr>
            <p:ph idx="10" type="dt"/>
          </p:nvPr>
        </p:nvSpPr>
        <p:spPr>
          <a:xfrm>
            <a:off x="2103120" y="5029200"/>
            <a:ext cx="3924000" cy="1006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400"/>
              <a:buFont typeface="Times New Roman"/>
              <a:buNone/>
              <a:defRPr b="0" sz="1400" u="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pic>
        <p:nvPicPr>
          <p:cNvPr id="161" name="Google Shape;161;p26"/>
          <p:cNvPicPr preferRelativeResize="0"/>
          <p:nvPr/>
        </p:nvPicPr>
        <p:blipFill rotWithShape="1">
          <a:blip r:embed="rId2">
            <a:alphaModFix/>
          </a:blip>
          <a:srcRect b="0" l="0" r="0" t="0"/>
          <a:stretch/>
        </p:blipFill>
        <p:spPr>
          <a:xfrm>
            <a:off x="272520" y="244080"/>
            <a:ext cx="1902240" cy="18846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ith Photo">
  <p:cSld name="1_Title with Photo">
    <p:bg>
      <p:bgPr>
        <a:solidFill>
          <a:schemeClr val="accent1"/>
        </a:solidFill>
      </p:bgPr>
    </p:bg>
    <p:spTree>
      <p:nvGrpSpPr>
        <p:cNvPr id="162" name="Shape 162"/>
        <p:cNvGrpSpPr/>
        <p:nvPr/>
      </p:nvGrpSpPr>
      <p:grpSpPr>
        <a:xfrm>
          <a:off x="0" y="0"/>
          <a:ext cx="0" cy="0"/>
          <a:chOff x="0" y="0"/>
          <a:chExt cx="0" cy="0"/>
        </a:xfrm>
      </p:grpSpPr>
      <p:sp>
        <p:nvSpPr>
          <p:cNvPr id="163" name="Google Shape;163;p27"/>
          <p:cNvSpPr txBox="1"/>
          <p:nvPr>
            <p:ph idx="1" type="body"/>
          </p:nvPr>
        </p:nvSpPr>
        <p:spPr>
          <a:xfrm>
            <a:off x="6092280" y="0"/>
            <a:ext cx="6099480" cy="6857640"/>
          </a:xfrm>
          <a:prstGeom prst="rect">
            <a:avLst/>
          </a:prstGeom>
          <a:solidFill>
            <a:schemeClr val="lt1"/>
          </a:solidFill>
          <a:ln>
            <a:noFill/>
          </a:ln>
        </p:spPr>
        <p:txBody>
          <a:bodyPr anchorCtr="0" anchor="t" bIns="45000" lIns="90000" spcFirstLastPara="1" rIns="90000" wrap="square" tIns="450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4" name="Google Shape;164;p27"/>
          <p:cNvSpPr txBox="1"/>
          <p:nvPr>
            <p:ph type="title"/>
          </p:nvPr>
        </p:nvSpPr>
        <p:spPr>
          <a:xfrm>
            <a:off x="423720" y="2473200"/>
            <a:ext cx="5542200" cy="1904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5" name="Google Shape;165;p27"/>
          <p:cNvSpPr txBox="1"/>
          <p:nvPr>
            <p:ph idx="10" type="dt"/>
          </p:nvPr>
        </p:nvSpPr>
        <p:spPr>
          <a:xfrm>
            <a:off x="423720" y="5269320"/>
            <a:ext cx="3924000" cy="7660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400"/>
              <a:buFont typeface="Times New Roman"/>
              <a:buNone/>
              <a:defRPr b="0" sz="1400" u="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pic>
        <p:nvPicPr>
          <p:cNvPr id="166" name="Google Shape;166;p27"/>
          <p:cNvPicPr preferRelativeResize="0"/>
          <p:nvPr/>
        </p:nvPicPr>
        <p:blipFill rotWithShape="1">
          <a:blip r:embed="rId2">
            <a:alphaModFix/>
          </a:blip>
          <a:srcRect b="0" l="0" r="0" t="0"/>
          <a:stretch/>
        </p:blipFill>
        <p:spPr>
          <a:xfrm>
            <a:off x="272520" y="244080"/>
            <a:ext cx="1902240" cy="18846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solidFill>
          <a:schemeClr val="accent1"/>
        </a:solidFill>
      </p:bgPr>
    </p:bg>
    <p:spTree>
      <p:nvGrpSpPr>
        <p:cNvPr id="167" name="Shape 167"/>
        <p:cNvGrpSpPr/>
        <p:nvPr/>
      </p:nvGrpSpPr>
      <p:grpSpPr>
        <a:xfrm>
          <a:off x="0" y="0"/>
          <a:ext cx="0" cy="0"/>
          <a:chOff x="0" y="0"/>
          <a:chExt cx="0" cy="0"/>
        </a:xfrm>
      </p:grpSpPr>
      <p:sp>
        <p:nvSpPr>
          <p:cNvPr id="168" name="Google Shape;168;p28"/>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9" name="Google Shape;169;p28"/>
          <p:cNvSpPr txBox="1"/>
          <p:nvPr>
            <p:ph idx="1" type="body"/>
          </p:nvPr>
        </p:nvSpPr>
        <p:spPr>
          <a:xfrm>
            <a:off x="423720" y="1600200"/>
            <a:ext cx="516600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170" name="Google Shape;170;p2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171" name="Google Shape;171;p28"/>
          <p:cNvSpPr txBox="1"/>
          <p:nvPr>
            <p:ph idx="2" type="body"/>
          </p:nvPr>
        </p:nvSpPr>
        <p:spPr>
          <a:xfrm>
            <a:off x="423720" y="2473200"/>
            <a:ext cx="5166000" cy="3561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2" name="Google Shape;172;p28"/>
          <p:cNvSpPr txBox="1"/>
          <p:nvPr>
            <p:ph idx="3" type="body"/>
          </p:nvPr>
        </p:nvSpPr>
        <p:spPr>
          <a:xfrm>
            <a:off x="6095880" y="1600200"/>
            <a:ext cx="516600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3" name="Google Shape;173;p28"/>
          <p:cNvSpPr txBox="1"/>
          <p:nvPr>
            <p:ph idx="4" type="body"/>
          </p:nvPr>
        </p:nvSpPr>
        <p:spPr>
          <a:xfrm>
            <a:off x="6095880" y="2473200"/>
            <a:ext cx="5166000" cy="3561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logo with a cross and a dome&#10;&#10;AI-generated content may be incorrect." id="174" name="Google Shape;174;p28"/>
          <p:cNvPicPr preferRelativeResize="0"/>
          <p:nvPr/>
        </p:nvPicPr>
        <p:blipFill rotWithShape="1">
          <a:blip r:embed="rId3">
            <a:alphaModFix/>
          </a:blip>
          <a:srcRect b="0" l="0" r="0" t="0"/>
          <a:stretch/>
        </p:blipFill>
        <p:spPr>
          <a:xfrm>
            <a:off x="11495160" y="6190200"/>
            <a:ext cx="494280" cy="48744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Content">
  <p:cSld name="1_Three Content">
    <p:bg>
      <p:bgPr>
        <a:solidFill>
          <a:schemeClr val="accent1"/>
        </a:solidFill>
      </p:bgPr>
    </p:bg>
    <p:spTree>
      <p:nvGrpSpPr>
        <p:cNvPr id="175" name="Shape 175"/>
        <p:cNvGrpSpPr/>
        <p:nvPr/>
      </p:nvGrpSpPr>
      <p:grpSpPr>
        <a:xfrm>
          <a:off x="0" y="0"/>
          <a:ext cx="0" cy="0"/>
          <a:chOff x="0" y="0"/>
          <a:chExt cx="0" cy="0"/>
        </a:xfrm>
      </p:grpSpPr>
      <p:sp>
        <p:nvSpPr>
          <p:cNvPr id="176" name="Google Shape;176;p29"/>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7" name="Google Shape;177;p29"/>
          <p:cNvSpPr txBox="1"/>
          <p:nvPr>
            <p:ph idx="1" type="body"/>
          </p:nvPr>
        </p:nvSpPr>
        <p:spPr>
          <a:xfrm>
            <a:off x="423720" y="1600200"/>
            <a:ext cx="343152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178" name="Google Shape;178;p2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179" name="Google Shape;179;p29"/>
          <p:cNvSpPr txBox="1"/>
          <p:nvPr>
            <p:ph idx="2" type="body"/>
          </p:nvPr>
        </p:nvSpPr>
        <p:spPr>
          <a:xfrm>
            <a:off x="423720" y="2275920"/>
            <a:ext cx="343152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0" name="Google Shape;180;p29"/>
          <p:cNvSpPr txBox="1"/>
          <p:nvPr>
            <p:ph idx="3" type="body"/>
          </p:nvPr>
        </p:nvSpPr>
        <p:spPr>
          <a:xfrm>
            <a:off x="4380120" y="1600200"/>
            <a:ext cx="343152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1" name="Google Shape;181;p29"/>
          <p:cNvSpPr txBox="1"/>
          <p:nvPr>
            <p:ph idx="4" type="body"/>
          </p:nvPr>
        </p:nvSpPr>
        <p:spPr>
          <a:xfrm>
            <a:off x="4380120" y="2275920"/>
            <a:ext cx="343152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2" name="Google Shape;182;p29"/>
          <p:cNvSpPr txBox="1"/>
          <p:nvPr>
            <p:ph idx="5" type="body"/>
          </p:nvPr>
        </p:nvSpPr>
        <p:spPr>
          <a:xfrm>
            <a:off x="8332920" y="1600200"/>
            <a:ext cx="343152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3" name="Google Shape;183;p29"/>
          <p:cNvSpPr txBox="1"/>
          <p:nvPr>
            <p:ph idx="6" type="body"/>
          </p:nvPr>
        </p:nvSpPr>
        <p:spPr>
          <a:xfrm>
            <a:off x="8332920" y="2275920"/>
            <a:ext cx="343152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logo with a cross and a dome&#10;&#10;AI-generated content may be incorrect." id="184" name="Google Shape;184;p29"/>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Content">
  <p:cSld name="1_Four Content">
    <p:bg>
      <p:bgPr>
        <a:solidFill>
          <a:schemeClr val="accent1"/>
        </a:solidFill>
      </p:bgPr>
    </p:bg>
    <p:spTree>
      <p:nvGrpSpPr>
        <p:cNvPr id="185" name="Shape 185"/>
        <p:cNvGrpSpPr/>
        <p:nvPr/>
      </p:nvGrpSpPr>
      <p:grpSpPr>
        <a:xfrm>
          <a:off x="0" y="0"/>
          <a:ext cx="0" cy="0"/>
          <a:chOff x="0" y="0"/>
          <a:chExt cx="0" cy="0"/>
        </a:xfrm>
      </p:grpSpPr>
      <p:sp>
        <p:nvSpPr>
          <p:cNvPr id="186" name="Google Shape;186;p30"/>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7" name="Google Shape;187;p30"/>
          <p:cNvSpPr txBox="1"/>
          <p:nvPr>
            <p:ph idx="1" type="body"/>
          </p:nvPr>
        </p:nvSpPr>
        <p:spPr>
          <a:xfrm>
            <a:off x="42372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188" name="Google Shape;188;p3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189" name="Google Shape;189;p30"/>
          <p:cNvSpPr txBox="1"/>
          <p:nvPr>
            <p:ph idx="2" type="body"/>
          </p:nvPr>
        </p:nvSpPr>
        <p:spPr>
          <a:xfrm>
            <a:off x="42372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0" name="Google Shape;190;p30"/>
          <p:cNvSpPr txBox="1"/>
          <p:nvPr>
            <p:ph idx="3" type="body"/>
          </p:nvPr>
        </p:nvSpPr>
        <p:spPr>
          <a:xfrm>
            <a:off x="327672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1" name="Google Shape;191;p30"/>
          <p:cNvSpPr txBox="1"/>
          <p:nvPr>
            <p:ph idx="4" type="body"/>
          </p:nvPr>
        </p:nvSpPr>
        <p:spPr>
          <a:xfrm>
            <a:off x="327672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2" name="Google Shape;192;p30"/>
          <p:cNvSpPr txBox="1"/>
          <p:nvPr>
            <p:ph idx="5" type="body"/>
          </p:nvPr>
        </p:nvSpPr>
        <p:spPr>
          <a:xfrm>
            <a:off x="609588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3" name="Google Shape;193;p30"/>
          <p:cNvSpPr txBox="1"/>
          <p:nvPr>
            <p:ph idx="6" type="body"/>
          </p:nvPr>
        </p:nvSpPr>
        <p:spPr>
          <a:xfrm>
            <a:off x="609588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4" name="Google Shape;194;p30"/>
          <p:cNvSpPr txBox="1"/>
          <p:nvPr>
            <p:ph idx="7" type="body"/>
          </p:nvPr>
        </p:nvSpPr>
        <p:spPr>
          <a:xfrm>
            <a:off x="891540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5" name="Google Shape;195;p30"/>
          <p:cNvSpPr txBox="1"/>
          <p:nvPr>
            <p:ph idx="8" type="body"/>
          </p:nvPr>
        </p:nvSpPr>
        <p:spPr>
          <a:xfrm>
            <a:off x="891540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logo with a cross and a dome&#10;&#10;AI-generated content may be incorrect." id="196" name="Google Shape;196;p30"/>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bg>
      <p:bgPr>
        <a:solidFill>
          <a:schemeClr val="accent1"/>
        </a:solid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 name="Google Shape;17;p4"/>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 name="Google Shape;18;p4"/>
          <p:cNvSpPr txBox="1"/>
          <p:nvPr>
            <p:ph idx="2" type="body"/>
          </p:nvPr>
        </p:nvSpPr>
        <p:spPr>
          <a:xfrm>
            <a:off x="6095880" y="1600200"/>
            <a:ext cx="51660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19" name="Google Shape;19;p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close up of a sign&#10;&#10;Description automatically generated" id="20" name="Google Shape;20;p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21" name="Google Shape;21;p4"/>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bg>
      <p:bgPr>
        <a:solidFill>
          <a:schemeClr val="accent1"/>
        </a:solidFill>
      </p:bgPr>
    </p:bg>
    <p:spTree>
      <p:nvGrpSpPr>
        <p:cNvPr id="197" name="Shape 197"/>
        <p:cNvGrpSpPr/>
        <p:nvPr/>
      </p:nvGrpSpPr>
      <p:grpSpPr>
        <a:xfrm>
          <a:off x="0" y="0"/>
          <a:ext cx="0" cy="0"/>
          <a:chOff x="0" y="0"/>
          <a:chExt cx="0" cy="0"/>
        </a:xfrm>
      </p:grpSpPr>
      <p:sp>
        <p:nvSpPr>
          <p:cNvPr id="198" name="Google Shape;198;p31"/>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99" name="Google Shape;199;p31"/>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0" name="Google Shape;200;p31"/>
          <p:cNvSpPr txBox="1"/>
          <p:nvPr>
            <p:ph idx="2" type="body"/>
          </p:nvPr>
        </p:nvSpPr>
        <p:spPr>
          <a:xfrm>
            <a:off x="6095880" y="1600200"/>
            <a:ext cx="5166000" cy="34484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201" name="Google Shape;201;p3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202" name="Google Shape;202;p31"/>
          <p:cNvSpPr txBox="1"/>
          <p:nvPr>
            <p:ph idx="3" type="body"/>
          </p:nvPr>
        </p:nvSpPr>
        <p:spPr>
          <a:xfrm>
            <a:off x="6095880" y="5301000"/>
            <a:ext cx="5181120" cy="7344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logo with a cross and a dome&#10;&#10;AI-generated content may be incorrect." id="203" name="Google Shape;203;p31"/>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Picture">
  <p:cSld name="2_Content with Picture">
    <p:bg>
      <p:bgPr>
        <a:solidFill>
          <a:schemeClr val="accent1"/>
        </a:solidFill>
      </p:bgPr>
    </p:bg>
    <p:spTree>
      <p:nvGrpSpPr>
        <p:cNvPr id="204" name="Shape 204"/>
        <p:cNvGrpSpPr/>
        <p:nvPr/>
      </p:nvGrpSpPr>
      <p:grpSpPr>
        <a:xfrm>
          <a:off x="0" y="0"/>
          <a:ext cx="0" cy="0"/>
          <a:chOff x="0" y="0"/>
          <a:chExt cx="0" cy="0"/>
        </a:xfrm>
      </p:grpSpPr>
      <p:sp>
        <p:nvSpPr>
          <p:cNvPr id="205" name="Google Shape;205;p32"/>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06" name="Google Shape;206;p3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207" name="Google Shape;207;p32"/>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08" name="Google Shape;208;p32"/>
          <p:cNvSpPr txBox="1"/>
          <p:nvPr>
            <p:ph idx="1" type="body"/>
          </p:nvPr>
        </p:nvSpPr>
        <p:spPr>
          <a:xfrm>
            <a:off x="423720" y="1600200"/>
            <a:ext cx="489168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bg>
      <p:bgPr>
        <a:solidFill>
          <a:schemeClr val="accent1"/>
        </a:solidFill>
      </p:bgPr>
    </p:bg>
    <p:spTree>
      <p:nvGrpSpPr>
        <p:cNvPr id="209" name="Shape 209"/>
        <p:cNvGrpSpPr/>
        <p:nvPr/>
      </p:nvGrpSpPr>
      <p:grpSpPr>
        <a:xfrm>
          <a:off x="0" y="0"/>
          <a:ext cx="0" cy="0"/>
          <a:chOff x="0" y="0"/>
          <a:chExt cx="0" cy="0"/>
        </a:xfrm>
      </p:grpSpPr>
      <p:sp>
        <p:nvSpPr>
          <p:cNvPr id="210" name="Google Shape;210;p33"/>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11" name="Google Shape;211;p33"/>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212" name="Google Shape;212;p33"/>
          <p:cNvSpPr txBox="1"/>
          <p:nvPr>
            <p:ph type="title"/>
          </p:nvPr>
        </p:nvSpPr>
        <p:spPr>
          <a:xfrm>
            <a:off x="423000" y="1600200"/>
            <a:ext cx="4892400" cy="3647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13" name="Google Shape;213;p33"/>
          <p:cNvSpPr txBox="1"/>
          <p:nvPr>
            <p:ph idx="1" type="body"/>
          </p:nvPr>
        </p:nvSpPr>
        <p:spPr>
          <a:xfrm>
            <a:off x="423720" y="457200"/>
            <a:ext cx="4893480" cy="11426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_R">
  <p:cSld name="1_Picture with Caption_R">
    <p:bg>
      <p:bgPr>
        <a:solidFill>
          <a:schemeClr val="accent2"/>
        </a:solidFill>
      </p:bgPr>
    </p:bg>
    <p:spTree>
      <p:nvGrpSpPr>
        <p:cNvPr id="214" name="Shape 214"/>
        <p:cNvGrpSpPr/>
        <p:nvPr/>
      </p:nvGrpSpPr>
      <p:grpSpPr>
        <a:xfrm>
          <a:off x="0" y="0"/>
          <a:ext cx="0" cy="0"/>
          <a:chOff x="0" y="0"/>
          <a:chExt cx="0" cy="0"/>
        </a:xfrm>
      </p:grpSpPr>
      <p:sp>
        <p:nvSpPr>
          <p:cNvPr id="215" name="Google Shape;215;p34"/>
          <p:cNvSpPr txBox="1"/>
          <p:nvPr>
            <p:ph idx="1" type="body"/>
          </p:nvPr>
        </p:nvSpPr>
        <p:spPr>
          <a:xfrm>
            <a:off x="5410080" y="0"/>
            <a:ext cx="6781320" cy="6857640"/>
          </a:xfrm>
          <a:prstGeom prst="rect">
            <a:avLst/>
          </a:prstGeom>
          <a:solidFill>
            <a:schemeClr val="lt1"/>
          </a:solidFill>
          <a:ln>
            <a:noFill/>
          </a:ln>
        </p:spPr>
        <p:txBody>
          <a:bodyPr anchorCtr="0" anchor="t" bIns="45000" lIns="90000" spcFirstLastPara="1" rIns="90000" wrap="square" tIns="450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6" name="Google Shape;216;p34"/>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17" name="Google Shape;217;p3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218" name="Google Shape;218;p34"/>
          <p:cNvSpPr txBox="1"/>
          <p:nvPr>
            <p:ph type="title"/>
          </p:nvPr>
        </p:nvSpPr>
        <p:spPr>
          <a:xfrm>
            <a:off x="423000" y="1600200"/>
            <a:ext cx="4892400" cy="3647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19" name="Google Shape;219;p34"/>
          <p:cNvSpPr txBox="1"/>
          <p:nvPr>
            <p:ph idx="2" type="body"/>
          </p:nvPr>
        </p:nvSpPr>
        <p:spPr>
          <a:xfrm>
            <a:off x="423720" y="457200"/>
            <a:ext cx="4893480" cy="11426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1">
  <p:cSld name="1_Section Header_R/Y_1">
    <p:bg>
      <p:bgPr>
        <a:solidFill>
          <a:schemeClr val="accent2"/>
        </a:solidFill>
      </p:bgPr>
    </p:bg>
    <p:spTree>
      <p:nvGrpSpPr>
        <p:cNvPr id="220" name="Shape 220"/>
        <p:cNvGrpSpPr/>
        <p:nvPr/>
      </p:nvGrpSpPr>
      <p:grpSpPr>
        <a:xfrm>
          <a:off x="0" y="0"/>
          <a:ext cx="0" cy="0"/>
          <a:chOff x="0" y="0"/>
          <a:chExt cx="0" cy="0"/>
        </a:xfrm>
      </p:grpSpPr>
      <p:sp>
        <p:nvSpPr>
          <p:cNvPr id="221" name="Google Shape;221;p35"/>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2" name="Google Shape;222;p35"/>
          <p:cNvSpPr txBox="1"/>
          <p:nvPr>
            <p:ph idx="11" type="ftr"/>
          </p:nvPr>
        </p:nvSpPr>
        <p:spPr>
          <a:xfrm>
            <a:off x="922680" y="6362640"/>
            <a:ext cx="5173200" cy="495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FFFFFF"/>
              </a:buClr>
              <a:buSzPts val="1400"/>
              <a:buFont typeface="Times New Roman"/>
              <a:buNone/>
              <a:defRPr b="0" sz="1400" u="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3" name="Google Shape;223;p35"/>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24" name="Google Shape;224;p3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2">
  <p:cSld name="1_Section Header_R/Y_2">
    <p:bg>
      <p:bgPr>
        <a:solidFill>
          <a:schemeClr val="accent2"/>
        </a:solidFill>
      </p:bgPr>
    </p:bg>
    <p:spTree>
      <p:nvGrpSpPr>
        <p:cNvPr id="225" name="Shape 225"/>
        <p:cNvGrpSpPr/>
        <p:nvPr/>
      </p:nvGrpSpPr>
      <p:grpSpPr>
        <a:xfrm>
          <a:off x="0" y="0"/>
          <a:ext cx="0" cy="0"/>
          <a:chOff x="0" y="0"/>
          <a:chExt cx="0" cy="0"/>
        </a:xfrm>
      </p:grpSpPr>
      <p:sp>
        <p:nvSpPr>
          <p:cNvPr id="226" name="Google Shape;226;p36"/>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7" name="Google Shape;227;p36"/>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28" name="Google Shape;228;p36"/>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29" name="Google Shape;229;p36"/>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bg>
      <p:bgPr>
        <a:solidFill>
          <a:schemeClr val="accent1"/>
        </a:solidFill>
      </p:bgPr>
    </p:bg>
    <p:spTree>
      <p:nvGrpSpPr>
        <p:cNvPr id="230" name="Shape 230"/>
        <p:cNvGrpSpPr/>
        <p:nvPr/>
      </p:nvGrpSpPr>
      <p:grpSpPr>
        <a:xfrm>
          <a:off x="0" y="0"/>
          <a:ext cx="0" cy="0"/>
          <a:chOff x="0" y="0"/>
          <a:chExt cx="0" cy="0"/>
        </a:xfrm>
      </p:grpSpPr>
      <p:sp>
        <p:nvSpPr>
          <p:cNvPr id="231" name="Google Shape;231;p37"/>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32" name="Google Shape;232;p37"/>
          <p:cNvSpPr txBox="1"/>
          <p:nvPr>
            <p:ph idx="1" type="body"/>
          </p:nvPr>
        </p:nvSpPr>
        <p:spPr>
          <a:xfrm>
            <a:off x="423720" y="1600200"/>
            <a:ext cx="8507160" cy="435096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233" name="Google Shape;233;p37"/>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close up of a sign&#10;&#10;Description automatically generated" id="234" name="Google Shape;234;p37"/>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235" name="Google Shape;235;p37"/>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3">
  <p:cSld name="1_Section Header_R/Y_3">
    <p:bg>
      <p:bgPr>
        <a:solidFill>
          <a:schemeClr val="accent2"/>
        </a:solidFill>
      </p:bgPr>
    </p:bg>
    <p:spTree>
      <p:nvGrpSpPr>
        <p:cNvPr id="236" name="Shape 236"/>
        <p:cNvGrpSpPr/>
        <p:nvPr/>
      </p:nvGrpSpPr>
      <p:grpSpPr>
        <a:xfrm>
          <a:off x="0" y="0"/>
          <a:ext cx="0" cy="0"/>
          <a:chOff x="0" y="0"/>
          <a:chExt cx="0" cy="0"/>
        </a:xfrm>
      </p:grpSpPr>
      <p:sp>
        <p:nvSpPr>
          <p:cNvPr id="237" name="Google Shape;237;p38"/>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38" name="Google Shape;238;p38"/>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39" name="Google Shape;239;p3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40" name="Google Shape;240;p38"/>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4">
  <p:cSld name="1_Section Header_R/Y_4">
    <p:bg>
      <p:bgPr>
        <a:solidFill>
          <a:schemeClr val="accent2"/>
        </a:solidFill>
      </p:bgPr>
    </p:bg>
    <p:spTree>
      <p:nvGrpSpPr>
        <p:cNvPr id="241" name="Shape 241"/>
        <p:cNvGrpSpPr/>
        <p:nvPr/>
      </p:nvGrpSpPr>
      <p:grpSpPr>
        <a:xfrm>
          <a:off x="0" y="0"/>
          <a:ext cx="0" cy="0"/>
          <a:chOff x="0" y="0"/>
          <a:chExt cx="0" cy="0"/>
        </a:xfrm>
      </p:grpSpPr>
      <p:sp>
        <p:nvSpPr>
          <p:cNvPr id="242" name="Google Shape;242;p39"/>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3" name="Google Shape;243;p39"/>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44" name="Google Shape;244;p3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45" name="Google Shape;245;p39"/>
          <p:cNvPicPr preferRelativeResize="0"/>
          <p:nvPr/>
        </p:nvPicPr>
        <p:blipFill rotWithShape="1">
          <a:blip r:embed="rId3">
            <a:alphaModFix/>
          </a:blip>
          <a:srcRect b="0" l="0" r="0" t="0"/>
          <a:stretch/>
        </p:blipFill>
        <p:spPr>
          <a:xfrm>
            <a:off x="423720" y="0"/>
            <a:ext cx="3836880" cy="685764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5">
  <p:cSld name="1_Section Header_R/Y_5">
    <p:bg>
      <p:bgPr>
        <a:solidFill>
          <a:schemeClr val="accent2"/>
        </a:solidFill>
      </p:bgPr>
    </p:bg>
    <p:spTree>
      <p:nvGrpSpPr>
        <p:cNvPr id="246" name="Shape 246"/>
        <p:cNvGrpSpPr/>
        <p:nvPr/>
      </p:nvGrpSpPr>
      <p:grpSpPr>
        <a:xfrm>
          <a:off x="0" y="0"/>
          <a:ext cx="0" cy="0"/>
          <a:chOff x="0" y="0"/>
          <a:chExt cx="0" cy="0"/>
        </a:xfrm>
      </p:grpSpPr>
      <p:sp>
        <p:nvSpPr>
          <p:cNvPr id="247" name="Google Shape;247;p40"/>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8" name="Google Shape;248;p40"/>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49" name="Google Shape;249;p4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50" name="Google Shape;250;p40"/>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accent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 name="Google Shape;24;p5"/>
          <p:cNvSpPr txBox="1"/>
          <p:nvPr>
            <p:ph idx="1" type="body"/>
          </p:nvPr>
        </p:nvSpPr>
        <p:spPr>
          <a:xfrm>
            <a:off x="423720" y="1600200"/>
            <a:ext cx="58010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25" name="Google Shape;25;p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26" name="Google Shape;26;p5"/>
          <p:cNvSpPr txBox="1"/>
          <p:nvPr>
            <p:ph idx="2" type="body"/>
          </p:nvPr>
        </p:nvSpPr>
        <p:spPr>
          <a:xfrm>
            <a:off x="423720" y="2473200"/>
            <a:ext cx="5166000" cy="3561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7" name="Google Shape;27;p5"/>
          <p:cNvSpPr txBox="1"/>
          <p:nvPr>
            <p:ph idx="3" type="body"/>
          </p:nvPr>
        </p:nvSpPr>
        <p:spPr>
          <a:xfrm>
            <a:off x="6095880" y="1600200"/>
            <a:ext cx="600336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8" name="Google Shape;28;p5"/>
          <p:cNvSpPr txBox="1"/>
          <p:nvPr>
            <p:ph idx="4" type="body"/>
          </p:nvPr>
        </p:nvSpPr>
        <p:spPr>
          <a:xfrm>
            <a:off x="6095880" y="2473200"/>
            <a:ext cx="5166000" cy="3561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29" name="Google Shape;29;p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30" name="Google Shape;30;p5"/>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6">
  <p:cSld name="1_Section Header_R/Y_6">
    <p:bg>
      <p:bgPr>
        <a:solidFill>
          <a:schemeClr val="accent2"/>
        </a:solidFill>
      </p:bgPr>
    </p:bg>
    <p:spTree>
      <p:nvGrpSpPr>
        <p:cNvPr id="251" name="Shape 251"/>
        <p:cNvGrpSpPr/>
        <p:nvPr/>
      </p:nvGrpSpPr>
      <p:grpSpPr>
        <a:xfrm>
          <a:off x="0" y="0"/>
          <a:ext cx="0" cy="0"/>
          <a:chOff x="0" y="0"/>
          <a:chExt cx="0" cy="0"/>
        </a:xfrm>
      </p:grpSpPr>
      <p:sp>
        <p:nvSpPr>
          <p:cNvPr id="252" name="Google Shape;252;p41"/>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53" name="Google Shape;253;p41"/>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54" name="Google Shape;254;p4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55" name="Google Shape;255;p41"/>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7">
  <p:cSld name="1_Section Header_R/Y_7">
    <p:bg>
      <p:bgPr>
        <a:solidFill>
          <a:schemeClr val="accent2"/>
        </a:solidFill>
      </p:bgPr>
    </p:bg>
    <p:spTree>
      <p:nvGrpSpPr>
        <p:cNvPr id="256" name="Shape 256"/>
        <p:cNvGrpSpPr/>
        <p:nvPr/>
      </p:nvGrpSpPr>
      <p:grpSpPr>
        <a:xfrm>
          <a:off x="0" y="0"/>
          <a:ext cx="0" cy="0"/>
          <a:chOff x="0" y="0"/>
          <a:chExt cx="0" cy="0"/>
        </a:xfrm>
      </p:grpSpPr>
      <p:sp>
        <p:nvSpPr>
          <p:cNvPr id="257" name="Google Shape;257;p42"/>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58" name="Google Shape;258;p42"/>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59" name="Google Shape;259;p4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60" name="Google Shape;260;p42"/>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8">
  <p:cSld name="1_Section Header_R/Y_8">
    <p:bg>
      <p:bgPr>
        <a:solidFill>
          <a:schemeClr val="accent2"/>
        </a:solidFill>
      </p:bgPr>
    </p:bg>
    <p:spTree>
      <p:nvGrpSpPr>
        <p:cNvPr id="261" name="Shape 261"/>
        <p:cNvGrpSpPr/>
        <p:nvPr/>
      </p:nvGrpSpPr>
      <p:grpSpPr>
        <a:xfrm>
          <a:off x="0" y="0"/>
          <a:ext cx="0" cy="0"/>
          <a:chOff x="0" y="0"/>
          <a:chExt cx="0" cy="0"/>
        </a:xfrm>
      </p:grpSpPr>
      <p:sp>
        <p:nvSpPr>
          <p:cNvPr id="262" name="Google Shape;262;p43"/>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63" name="Google Shape;263;p43"/>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64" name="Google Shape;264;p43"/>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65" name="Google Shape;265;p43"/>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9">
  <p:cSld name="1_Section Header_R/Y_9">
    <p:bg>
      <p:bgPr>
        <a:solidFill>
          <a:schemeClr val="accent2"/>
        </a:solidFill>
      </p:bgPr>
    </p:bg>
    <p:spTree>
      <p:nvGrpSpPr>
        <p:cNvPr id="266" name="Shape 266"/>
        <p:cNvGrpSpPr/>
        <p:nvPr/>
      </p:nvGrpSpPr>
      <p:grpSpPr>
        <a:xfrm>
          <a:off x="0" y="0"/>
          <a:ext cx="0" cy="0"/>
          <a:chOff x="0" y="0"/>
          <a:chExt cx="0" cy="0"/>
        </a:xfrm>
      </p:grpSpPr>
      <p:sp>
        <p:nvSpPr>
          <p:cNvPr id="267" name="Google Shape;267;p44"/>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68" name="Google Shape;268;p44"/>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69" name="Google Shape;269;p4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70" name="Google Shape;270;p44"/>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R/Y_0">
  <p:cSld name="1_Section Header_R/Y_0">
    <p:bg>
      <p:bgPr>
        <a:solidFill>
          <a:schemeClr val="accent2"/>
        </a:solidFill>
      </p:bgPr>
    </p:bg>
    <p:spTree>
      <p:nvGrpSpPr>
        <p:cNvPr id="271" name="Shape 271"/>
        <p:cNvGrpSpPr/>
        <p:nvPr/>
      </p:nvGrpSpPr>
      <p:grpSpPr>
        <a:xfrm>
          <a:off x="0" y="0"/>
          <a:ext cx="0" cy="0"/>
          <a:chOff x="0" y="0"/>
          <a:chExt cx="0" cy="0"/>
        </a:xfrm>
      </p:grpSpPr>
      <p:sp>
        <p:nvSpPr>
          <p:cNvPr id="272" name="Google Shape;272;p45"/>
          <p:cNvSpPr txBox="1"/>
          <p:nvPr>
            <p:ph type="title"/>
          </p:nvPr>
        </p:nvSpPr>
        <p:spPr>
          <a:xfrm>
            <a:off x="6095880" y="1600200"/>
            <a:ext cx="566856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73" name="Google Shape;273;p45"/>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1pPr>
            <a:lvl2pPr indent="0" lvl="1"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2pPr>
            <a:lvl3pPr indent="0" lvl="2"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3pPr>
            <a:lvl4pPr indent="0" lvl="3"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4pPr>
            <a:lvl5pPr indent="0" lvl="4"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5pPr>
            <a:lvl6pPr indent="0" lvl="5"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6pPr>
            <a:lvl7pPr indent="0" lvl="6"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7pPr>
            <a:lvl8pPr indent="0" lvl="7"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8pPr>
            <a:lvl9pPr indent="0" lvl="8" marL="0" marR="0" rtl="0" algn="r">
              <a:lnSpc>
                <a:spcPct val="100000"/>
              </a:lnSpc>
              <a:spcBef>
                <a:spcPts val="0"/>
              </a:spcBef>
              <a:buClr>
                <a:schemeClr val="accent1"/>
              </a:buClr>
              <a:buSzPts val="1000"/>
              <a:buFont typeface="Arial"/>
              <a:buNone/>
              <a:defRPr b="0" sz="1000" u="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74" name="Google Shape;274;p4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75" name="Google Shape;275;p45"/>
          <p:cNvPicPr preferRelativeResize="0"/>
          <p:nvPr/>
        </p:nvPicPr>
        <p:blipFill rotWithShape="1">
          <a:blip r:embed="rId3">
            <a:alphaModFix/>
          </a:blip>
          <a:srcRect b="0" l="0" r="0" t="0"/>
          <a:stretch/>
        </p:blipFill>
        <p:spPr>
          <a:xfrm>
            <a:off x="2128320" y="0"/>
            <a:ext cx="3967560" cy="6857640"/>
          </a:xfrm>
          <a:prstGeom prst="rect">
            <a:avLst/>
          </a:prstGeom>
          <a:noFill/>
          <a:ln>
            <a:noFill/>
          </a:ln>
        </p:spPr>
      </p:pic>
      <p:pic>
        <p:nvPicPr>
          <p:cNvPr id="276" name="Google Shape;276;p45"/>
          <p:cNvPicPr preferRelativeResize="0"/>
          <p:nvPr/>
        </p:nvPicPr>
        <p:blipFill rotWithShape="1">
          <a:blip r:embed="rId4">
            <a:alphaModFix/>
          </a:blip>
          <a:srcRect b="0" l="0" r="0" t="0"/>
          <a:stretch/>
        </p:blipFill>
        <p:spPr>
          <a:xfrm>
            <a:off x="-442080" y="0"/>
            <a:ext cx="3526560" cy="685764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1">
  <p:cSld name="1_Section Header_Navy_1">
    <p:bg>
      <p:bgPr>
        <a:solidFill>
          <a:schemeClr val="accent1"/>
        </a:solidFill>
      </p:bgPr>
    </p:bg>
    <p:spTree>
      <p:nvGrpSpPr>
        <p:cNvPr id="277" name="Shape 277"/>
        <p:cNvGrpSpPr/>
        <p:nvPr/>
      </p:nvGrpSpPr>
      <p:grpSpPr>
        <a:xfrm>
          <a:off x="0" y="0"/>
          <a:ext cx="0" cy="0"/>
          <a:chOff x="0" y="0"/>
          <a:chExt cx="0" cy="0"/>
        </a:xfrm>
      </p:grpSpPr>
      <p:sp>
        <p:nvSpPr>
          <p:cNvPr id="278" name="Google Shape;278;p46"/>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79" name="Google Shape;279;p46"/>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80" name="Google Shape;280;p46"/>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81" name="Google Shape;281;p46"/>
          <p:cNvPicPr preferRelativeResize="0"/>
          <p:nvPr/>
        </p:nvPicPr>
        <p:blipFill rotWithShape="1">
          <a:blip r:embed="rId3">
            <a:alphaModFix/>
          </a:blip>
          <a:srcRect b="0" l="0" r="0" t="0"/>
          <a:stretch/>
        </p:blipFill>
        <p:spPr>
          <a:xfrm>
            <a:off x="415440" y="0"/>
            <a:ext cx="3526560" cy="685764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2">
  <p:cSld name="1_Section Header_Navy_2">
    <p:bg>
      <p:bgPr>
        <a:solidFill>
          <a:schemeClr val="accent1"/>
        </a:solidFill>
      </p:bgPr>
    </p:bg>
    <p:spTree>
      <p:nvGrpSpPr>
        <p:cNvPr id="282" name="Shape 282"/>
        <p:cNvGrpSpPr/>
        <p:nvPr/>
      </p:nvGrpSpPr>
      <p:grpSpPr>
        <a:xfrm>
          <a:off x="0" y="0"/>
          <a:ext cx="0" cy="0"/>
          <a:chOff x="0" y="0"/>
          <a:chExt cx="0" cy="0"/>
        </a:xfrm>
      </p:grpSpPr>
      <p:sp>
        <p:nvSpPr>
          <p:cNvPr id="283" name="Google Shape;283;p47"/>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84" name="Google Shape;284;p47"/>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85" name="Google Shape;285;p47"/>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86" name="Google Shape;286;p47"/>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3">
  <p:cSld name="1_Section Header_Navy_3">
    <p:bg>
      <p:bgPr>
        <a:solidFill>
          <a:schemeClr val="accent1"/>
        </a:solidFill>
      </p:bgPr>
    </p:bg>
    <p:spTree>
      <p:nvGrpSpPr>
        <p:cNvPr id="287" name="Shape 287"/>
        <p:cNvGrpSpPr/>
        <p:nvPr/>
      </p:nvGrpSpPr>
      <p:grpSpPr>
        <a:xfrm>
          <a:off x="0" y="0"/>
          <a:ext cx="0" cy="0"/>
          <a:chOff x="0" y="0"/>
          <a:chExt cx="0" cy="0"/>
        </a:xfrm>
      </p:grpSpPr>
      <p:sp>
        <p:nvSpPr>
          <p:cNvPr id="288" name="Google Shape;288;p48"/>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89" name="Google Shape;289;p48"/>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90" name="Google Shape;290;p4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91" name="Google Shape;291;p48"/>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4">
  <p:cSld name="1_Section Header_Navy_4">
    <p:bg>
      <p:bgPr>
        <a:solidFill>
          <a:schemeClr val="accent1"/>
        </a:solidFill>
      </p:bgPr>
    </p:bg>
    <p:spTree>
      <p:nvGrpSpPr>
        <p:cNvPr id="292" name="Shape 292"/>
        <p:cNvGrpSpPr/>
        <p:nvPr/>
      </p:nvGrpSpPr>
      <p:grpSpPr>
        <a:xfrm>
          <a:off x="0" y="0"/>
          <a:ext cx="0" cy="0"/>
          <a:chOff x="0" y="0"/>
          <a:chExt cx="0" cy="0"/>
        </a:xfrm>
      </p:grpSpPr>
      <p:sp>
        <p:nvSpPr>
          <p:cNvPr id="293" name="Google Shape;293;p49"/>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94" name="Google Shape;294;p49"/>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295" name="Google Shape;295;p4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296" name="Google Shape;296;p49"/>
          <p:cNvPicPr preferRelativeResize="0"/>
          <p:nvPr/>
        </p:nvPicPr>
        <p:blipFill rotWithShape="1">
          <a:blip r:embed="rId3">
            <a:alphaModFix/>
          </a:blip>
          <a:srcRect b="0" l="0" r="0" t="0"/>
          <a:stretch/>
        </p:blipFill>
        <p:spPr>
          <a:xfrm>
            <a:off x="423720" y="0"/>
            <a:ext cx="3836880" cy="685764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5">
  <p:cSld name="1_Section Header_Navy_5">
    <p:bg>
      <p:bgPr>
        <a:solidFill>
          <a:schemeClr val="accent1"/>
        </a:solidFill>
      </p:bgPr>
    </p:bg>
    <p:spTree>
      <p:nvGrpSpPr>
        <p:cNvPr id="297" name="Shape 297"/>
        <p:cNvGrpSpPr/>
        <p:nvPr/>
      </p:nvGrpSpPr>
      <p:grpSpPr>
        <a:xfrm>
          <a:off x="0" y="0"/>
          <a:ext cx="0" cy="0"/>
          <a:chOff x="0" y="0"/>
          <a:chExt cx="0" cy="0"/>
        </a:xfrm>
      </p:grpSpPr>
      <p:sp>
        <p:nvSpPr>
          <p:cNvPr id="298" name="Google Shape;298;p50"/>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99" name="Google Shape;299;p50"/>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00" name="Google Shape;300;p5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301" name="Google Shape;301;p50"/>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p:cSld name="Content with Picture">
    <p:bg>
      <p:bgPr>
        <a:solidFill>
          <a:schemeClr val="accent1"/>
        </a:solidFill>
      </p:bgPr>
    </p:bg>
    <p:spTree>
      <p:nvGrpSpPr>
        <p:cNvPr id="31" name="Shape 31"/>
        <p:cNvGrpSpPr/>
        <p:nvPr/>
      </p:nvGrpSpPr>
      <p:grpSpPr>
        <a:xfrm>
          <a:off x="0" y="0"/>
          <a:ext cx="0" cy="0"/>
          <a:chOff x="0" y="0"/>
          <a:chExt cx="0" cy="0"/>
        </a:xfrm>
      </p:grpSpPr>
      <p:sp>
        <p:nvSpPr>
          <p:cNvPr id="32" name="Google Shape;32;p6"/>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3" name="Google Shape;33;p6"/>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34" name="Google Shape;34;p6"/>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5" name="Google Shape;35;p6"/>
          <p:cNvSpPr txBox="1"/>
          <p:nvPr>
            <p:ph idx="1" type="body"/>
          </p:nvPr>
        </p:nvSpPr>
        <p:spPr>
          <a:xfrm>
            <a:off x="423720" y="1600200"/>
            <a:ext cx="51822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6" name="Google Shape;36;p6"/>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6">
  <p:cSld name="1_Section Header_Navy_6">
    <p:bg>
      <p:bgPr>
        <a:solidFill>
          <a:schemeClr val="accent1"/>
        </a:solidFill>
      </p:bgPr>
    </p:bg>
    <p:spTree>
      <p:nvGrpSpPr>
        <p:cNvPr id="302" name="Shape 302"/>
        <p:cNvGrpSpPr/>
        <p:nvPr/>
      </p:nvGrpSpPr>
      <p:grpSpPr>
        <a:xfrm>
          <a:off x="0" y="0"/>
          <a:ext cx="0" cy="0"/>
          <a:chOff x="0" y="0"/>
          <a:chExt cx="0" cy="0"/>
        </a:xfrm>
      </p:grpSpPr>
      <p:sp>
        <p:nvSpPr>
          <p:cNvPr id="303" name="Google Shape;303;p51"/>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04" name="Google Shape;304;p51"/>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05" name="Google Shape;305;p5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306" name="Google Shape;306;p51"/>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7">
  <p:cSld name="1_Section Header_Navy_7">
    <p:bg>
      <p:bgPr>
        <a:solidFill>
          <a:schemeClr val="accent1"/>
        </a:solidFill>
      </p:bgPr>
    </p:bg>
    <p:spTree>
      <p:nvGrpSpPr>
        <p:cNvPr id="307" name="Shape 307"/>
        <p:cNvGrpSpPr/>
        <p:nvPr/>
      </p:nvGrpSpPr>
      <p:grpSpPr>
        <a:xfrm>
          <a:off x="0" y="0"/>
          <a:ext cx="0" cy="0"/>
          <a:chOff x="0" y="0"/>
          <a:chExt cx="0" cy="0"/>
        </a:xfrm>
      </p:grpSpPr>
      <p:sp>
        <p:nvSpPr>
          <p:cNvPr id="308" name="Google Shape;308;p52"/>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09" name="Google Shape;309;p52"/>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10" name="Google Shape;310;p5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311" name="Google Shape;311;p52"/>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8">
  <p:cSld name="1_Section Header_Navy_8">
    <p:bg>
      <p:bgPr>
        <a:solidFill>
          <a:schemeClr val="accent1"/>
        </a:solidFill>
      </p:bgPr>
    </p:bg>
    <p:spTree>
      <p:nvGrpSpPr>
        <p:cNvPr id="312" name="Shape 312"/>
        <p:cNvGrpSpPr/>
        <p:nvPr/>
      </p:nvGrpSpPr>
      <p:grpSpPr>
        <a:xfrm>
          <a:off x="0" y="0"/>
          <a:ext cx="0" cy="0"/>
          <a:chOff x="0" y="0"/>
          <a:chExt cx="0" cy="0"/>
        </a:xfrm>
      </p:grpSpPr>
      <p:sp>
        <p:nvSpPr>
          <p:cNvPr id="313" name="Google Shape;313;p53"/>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14" name="Google Shape;314;p53"/>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15" name="Google Shape;315;p53"/>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316" name="Google Shape;316;p53"/>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9">
  <p:cSld name="1_Section Header_Navy_9">
    <p:bg>
      <p:bgPr>
        <a:solidFill>
          <a:schemeClr val="accent1"/>
        </a:solidFill>
      </p:bgPr>
    </p:bg>
    <p:spTree>
      <p:nvGrpSpPr>
        <p:cNvPr id="317" name="Shape 317"/>
        <p:cNvGrpSpPr/>
        <p:nvPr/>
      </p:nvGrpSpPr>
      <p:grpSpPr>
        <a:xfrm>
          <a:off x="0" y="0"/>
          <a:ext cx="0" cy="0"/>
          <a:chOff x="0" y="0"/>
          <a:chExt cx="0" cy="0"/>
        </a:xfrm>
      </p:grpSpPr>
      <p:sp>
        <p:nvSpPr>
          <p:cNvPr id="318" name="Google Shape;318;p54"/>
          <p:cNvSpPr txBox="1"/>
          <p:nvPr>
            <p:ph type="title"/>
          </p:nvPr>
        </p:nvSpPr>
        <p:spPr>
          <a:xfrm>
            <a:off x="4691160" y="1600200"/>
            <a:ext cx="707328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19" name="Google Shape;319;p54"/>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20" name="Google Shape;320;p54"/>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321" name="Google Shape;321;p54"/>
          <p:cNvPicPr preferRelativeResize="0"/>
          <p:nvPr/>
        </p:nvPicPr>
        <p:blipFill rotWithShape="1">
          <a:blip r:embed="rId3">
            <a:alphaModFix/>
          </a:blip>
          <a:srcRect b="0" l="0" r="0" t="0"/>
          <a:stretch/>
        </p:blipFill>
        <p:spPr>
          <a:xfrm>
            <a:off x="423720" y="0"/>
            <a:ext cx="3526560" cy="685764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_Navy_0">
  <p:cSld name="1_Section Header_Navy_0">
    <p:bg>
      <p:bgPr>
        <a:solidFill>
          <a:schemeClr val="accent1"/>
        </a:solidFill>
      </p:bgPr>
    </p:bg>
    <p:spTree>
      <p:nvGrpSpPr>
        <p:cNvPr id="322" name="Shape 322"/>
        <p:cNvGrpSpPr/>
        <p:nvPr/>
      </p:nvGrpSpPr>
      <p:grpSpPr>
        <a:xfrm>
          <a:off x="0" y="0"/>
          <a:ext cx="0" cy="0"/>
          <a:chOff x="0" y="0"/>
          <a:chExt cx="0" cy="0"/>
        </a:xfrm>
      </p:grpSpPr>
      <p:sp>
        <p:nvSpPr>
          <p:cNvPr id="323" name="Google Shape;323;p55"/>
          <p:cNvSpPr txBox="1"/>
          <p:nvPr>
            <p:ph type="title"/>
          </p:nvPr>
        </p:nvSpPr>
        <p:spPr>
          <a:xfrm>
            <a:off x="6095880" y="1600200"/>
            <a:ext cx="5668560" cy="3687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24" name="Google Shape;324;p55"/>
          <p:cNvSpPr txBox="1"/>
          <p:nvPr>
            <p:ph idx="12" type="sldNum"/>
          </p:nvPr>
        </p:nvSpPr>
        <p:spPr>
          <a:xfrm>
            <a:off x="8931240" y="6362640"/>
            <a:ext cx="2833200" cy="49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1pPr>
            <a:lvl2pPr indent="0" lvl="1"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2pPr>
            <a:lvl3pPr indent="0" lvl="2"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3pPr>
            <a:lvl4pPr indent="0" lvl="3"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4pPr>
            <a:lvl5pPr indent="0" lvl="4"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5pPr>
            <a:lvl6pPr indent="0" lvl="5"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6pPr>
            <a:lvl7pPr indent="0" lvl="6"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7pPr>
            <a:lvl8pPr indent="0" lvl="7"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8pPr>
            <a:lvl9pPr indent="0" lvl="8" marL="0" marR="0" rtl="0" algn="r">
              <a:lnSpc>
                <a:spcPct val="100000"/>
              </a:lnSpc>
              <a:spcBef>
                <a:spcPts val="0"/>
              </a:spcBef>
              <a:buClr>
                <a:schemeClr val="lt2"/>
              </a:buClr>
              <a:buSzPts val="1000"/>
              <a:buFont typeface="Arial"/>
              <a:buNone/>
              <a:defRPr b="0" sz="1000" u="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FFFFFF"/>
              </a:solidFill>
              <a:latin typeface="Times New Roman"/>
              <a:ea typeface="Times New Roman"/>
              <a:cs typeface="Times New Roman"/>
              <a:sym typeface="Times New Roman"/>
            </a:endParaRPr>
          </a:p>
        </p:txBody>
      </p:sp>
      <p:pic>
        <p:nvPicPr>
          <p:cNvPr descr="A close up of a sign&#10;&#10;Description automatically generated" id="325" name="Google Shape;325;p55"/>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id="326" name="Google Shape;326;p55"/>
          <p:cNvPicPr preferRelativeResize="0"/>
          <p:nvPr/>
        </p:nvPicPr>
        <p:blipFill rotWithShape="1">
          <a:blip r:embed="rId3">
            <a:alphaModFix/>
          </a:blip>
          <a:srcRect b="0" l="0" r="0" t="0"/>
          <a:stretch/>
        </p:blipFill>
        <p:spPr>
          <a:xfrm>
            <a:off x="2128320" y="0"/>
            <a:ext cx="3967560" cy="6857640"/>
          </a:xfrm>
          <a:prstGeom prst="rect">
            <a:avLst/>
          </a:prstGeom>
          <a:noFill/>
          <a:ln>
            <a:noFill/>
          </a:ln>
        </p:spPr>
      </p:pic>
      <p:pic>
        <p:nvPicPr>
          <p:cNvPr id="327" name="Google Shape;327;p55"/>
          <p:cNvPicPr preferRelativeResize="0"/>
          <p:nvPr/>
        </p:nvPicPr>
        <p:blipFill rotWithShape="1">
          <a:blip r:embed="rId4">
            <a:alphaModFix/>
          </a:blip>
          <a:srcRect b="0" l="0" r="0" t="0"/>
          <a:stretch/>
        </p:blipFill>
        <p:spPr>
          <a:xfrm>
            <a:off x="-612000" y="0"/>
            <a:ext cx="3526560" cy="685764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328" name="Shape 328"/>
        <p:cNvGrpSpPr/>
        <p:nvPr/>
      </p:nvGrpSpPr>
      <p:grpSpPr>
        <a:xfrm>
          <a:off x="0" y="0"/>
          <a:ext cx="0" cy="0"/>
          <a:chOff x="0" y="0"/>
          <a:chExt cx="0" cy="0"/>
        </a:xfrm>
      </p:grpSpPr>
      <p:sp>
        <p:nvSpPr>
          <p:cNvPr id="329" name="Google Shape;329;p56"/>
          <p:cNvSpPr txBox="1"/>
          <p:nvPr>
            <p:ph type="title"/>
          </p:nvPr>
        </p:nvSpPr>
        <p:spPr>
          <a:xfrm>
            <a:off x="1169640" y="2554560"/>
            <a:ext cx="10717200" cy="2555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30" name="Google Shape;330;p56"/>
          <p:cNvSpPr txBox="1"/>
          <p:nvPr>
            <p:ph idx="10" type="dt"/>
          </p:nvPr>
        </p:nvSpPr>
        <p:spPr>
          <a:xfrm>
            <a:off x="1169640" y="5110560"/>
            <a:ext cx="3924000" cy="1006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FFFFFF"/>
              </a:buClr>
              <a:buSzPts val="1400"/>
              <a:buFont typeface="Times New Roman"/>
              <a:buNone/>
              <a:defRPr b="0" sz="1400" u="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pic>
        <p:nvPicPr>
          <p:cNvPr id="331" name="Google Shape;331;p56"/>
          <p:cNvPicPr preferRelativeResize="0"/>
          <p:nvPr/>
        </p:nvPicPr>
        <p:blipFill rotWithShape="1">
          <a:blip r:embed="rId2">
            <a:alphaModFix/>
          </a:blip>
          <a:srcRect b="0" l="0" r="0" t="0"/>
          <a:stretch/>
        </p:blipFill>
        <p:spPr>
          <a:xfrm>
            <a:off x="0" y="223560"/>
            <a:ext cx="5008680" cy="18846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solidFill>
          <a:schemeClr val="accent1"/>
        </a:solidFill>
      </p:bgPr>
    </p:bg>
    <p:spTree>
      <p:nvGrpSpPr>
        <p:cNvPr id="332" name="Shape 332"/>
        <p:cNvGrpSpPr/>
        <p:nvPr/>
      </p:nvGrpSpPr>
      <p:grpSpPr>
        <a:xfrm>
          <a:off x="0" y="0"/>
          <a:ext cx="0" cy="0"/>
          <a:chOff x="0" y="0"/>
          <a:chExt cx="0" cy="0"/>
        </a:xfrm>
      </p:grpSpPr>
      <p:sp>
        <p:nvSpPr>
          <p:cNvPr id="333" name="Google Shape;333;p57"/>
          <p:cNvSpPr txBox="1"/>
          <p:nvPr>
            <p:ph type="title"/>
          </p:nvPr>
        </p:nvSpPr>
        <p:spPr>
          <a:xfrm>
            <a:off x="3861360" y="2151000"/>
            <a:ext cx="4468680" cy="2555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pic>
        <p:nvPicPr>
          <p:cNvPr id="334" name="Google Shape;334;p57"/>
          <p:cNvPicPr preferRelativeResize="0"/>
          <p:nvPr/>
        </p:nvPicPr>
        <p:blipFill rotWithShape="1">
          <a:blip r:embed="rId2">
            <a:alphaModFix/>
          </a:blip>
          <a:srcRect b="0" l="0" r="0" t="0"/>
          <a:stretch/>
        </p:blipFill>
        <p:spPr>
          <a:xfrm>
            <a:off x="0" y="223560"/>
            <a:ext cx="5008680" cy="18846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2">
    <p:bg>
      <p:bgPr>
        <a:solidFill>
          <a:schemeClr val="accent1"/>
        </a:solidFill>
      </p:bgPr>
    </p:bg>
    <p:spTree>
      <p:nvGrpSpPr>
        <p:cNvPr id="335" name="Shape 335"/>
        <p:cNvGrpSpPr/>
        <p:nvPr/>
      </p:nvGrpSpPr>
      <p:grpSpPr>
        <a:xfrm>
          <a:off x="0" y="0"/>
          <a:ext cx="0" cy="0"/>
          <a:chOff x="0" y="0"/>
          <a:chExt cx="0" cy="0"/>
        </a:xfrm>
      </p:grpSpPr>
      <p:sp>
        <p:nvSpPr>
          <p:cNvPr id="336" name="Google Shape;336;p58"/>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37" name="Google Shape;337;p58"/>
          <p:cNvSpPr txBox="1"/>
          <p:nvPr>
            <p:ph idx="1" type="body"/>
          </p:nvPr>
        </p:nvSpPr>
        <p:spPr>
          <a:xfrm>
            <a:off x="423720" y="1600200"/>
            <a:ext cx="58010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38" name="Google Shape;338;p5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339" name="Google Shape;339;p58"/>
          <p:cNvSpPr txBox="1"/>
          <p:nvPr>
            <p:ph idx="2" type="body"/>
          </p:nvPr>
        </p:nvSpPr>
        <p:spPr>
          <a:xfrm>
            <a:off x="423720" y="2473200"/>
            <a:ext cx="5166000" cy="3561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40" name="Google Shape;340;p58"/>
          <p:cNvSpPr txBox="1"/>
          <p:nvPr>
            <p:ph idx="3" type="body"/>
          </p:nvPr>
        </p:nvSpPr>
        <p:spPr>
          <a:xfrm>
            <a:off x="6095880" y="1600200"/>
            <a:ext cx="600336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41" name="Google Shape;341;p58"/>
          <p:cNvSpPr txBox="1"/>
          <p:nvPr>
            <p:ph idx="4" type="body"/>
          </p:nvPr>
        </p:nvSpPr>
        <p:spPr>
          <a:xfrm>
            <a:off x="6095880" y="2473200"/>
            <a:ext cx="5166000" cy="3561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42" name="Google Shape;342;p5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343" name="Google Shape;343;p58"/>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bg>
      <p:bgPr>
        <a:solidFill>
          <a:schemeClr val="accent1"/>
        </a:solidFill>
      </p:bgPr>
    </p:bg>
    <p:spTree>
      <p:nvGrpSpPr>
        <p:cNvPr id="344" name="Shape 344"/>
        <p:cNvGrpSpPr/>
        <p:nvPr/>
      </p:nvGrpSpPr>
      <p:grpSpPr>
        <a:xfrm>
          <a:off x="0" y="0"/>
          <a:ext cx="0" cy="0"/>
          <a:chOff x="0" y="0"/>
          <a:chExt cx="0" cy="0"/>
        </a:xfrm>
      </p:grpSpPr>
      <p:sp>
        <p:nvSpPr>
          <p:cNvPr id="345" name="Google Shape;345;p59"/>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46" name="Google Shape;346;p59"/>
          <p:cNvSpPr txBox="1"/>
          <p:nvPr>
            <p:ph idx="1" type="body"/>
          </p:nvPr>
        </p:nvSpPr>
        <p:spPr>
          <a:xfrm>
            <a:off x="423720" y="1600200"/>
            <a:ext cx="374760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47" name="Google Shape;347;p5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348" name="Google Shape;348;p59"/>
          <p:cNvSpPr txBox="1"/>
          <p:nvPr>
            <p:ph idx="2" type="body"/>
          </p:nvPr>
        </p:nvSpPr>
        <p:spPr>
          <a:xfrm>
            <a:off x="423720" y="2275920"/>
            <a:ext cx="343152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49" name="Google Shape;349;p59"/>
          <p:cNvSpPr txBox="1"/>
          <p:nvPr>
            <p:ph idx="3" type="body"/>
          </p:nvPr>
        </p:nvSpPr>
        <p:spPr>
          <a:xfrm>
            <a:off x="4380120" y="1600200"/>
            <a:ext cx="374760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50" name="Google Shape;350;p59"/>
          <p:cNvSpPr txBox="1"/>
          <p:nvPr>
            <p:ph idx="4" type="body"/>
          </p:nvPr>
        </p:nvSpPr>
        <p:spPr>
          <a:xfrm>
            <a:off x="4380120" y="2275920"/>
            <a:ext cx="343152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51" name="Google Shape;351;p59"/>
          <p:cNvSpPr txBox="1"/>
          <p:nvPr>
            <p:ph idx="5" type="body"/>
          </p:nvPr>
        </p:nvSpPr>
        <p:spPr>
          <a:xfrm>
            <a:off x="8332920" y="1600200"/>
            <a:ext cx="38588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52" name="Google Shape;352;p59"/>
          <p:cNvSpPr txBox="1"/>
          <p:nvPr>
            <p:ph idx="6" type="body"/>
          </p:nvPr>
        </p:nvSpPr>
        <p:spPr>
          <a:xfrm>
            <a:off x="8332920" y="2275920"/>
            <a:ext cx="343152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53" name="Google Shape;353;p5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354" name="Google Shape;354;p59"/>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accent1"/>
        </a:solidFill>
      </p:bgPr>
    </p:bg>
    <p:spTree>
      <p:nvGrpSpPr>
        <p:cNvPr id="356" name="Shape 356"/>
        <p:cNvGrpSpPr/>
        <p:nvPr/>
      </p:nvGrpSpPr>
      <p:grpSpPr>
        <a:xfrm>
          <a:off x="0" y="0"/>
          <a:ext cx="0" cy="0"/>
          <a:chOff x="0" y="0"/>
          <a:chExt cx="0" cy="0"/>
        </a:xfrm>
      </p:grpSpPr>
      <p:sp>
        <p:nvSpPr>
          <p:cNvPr id="357" name="Google Shape;357;p61"/>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58" name="Google Shape;358;p61"/>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59" name="Google Shape;359;p61"/>
          <p:cNvSpPr txBox="1"/>
          <p:nvPr>
            <p:ph idx="2" type="body"/>
          </p:nvPr>
        </p:nvSpPr>
        <p:spPr>
          <a:xfrm>
            <a:off x="6095880" y="1600200"/>
            <a:ext cx="5166000" cy="443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60" name="Google Shape;360;p6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close up of a sign&#10;&#10;Description automatically generated" id="361" name="Google Shape;361;p61"/>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362" name="Google Shape;362;p61"/>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mblem only">
  <p:cSld name="1_Emblem only">
    <p:bg>
      <p:bgPr>
        <a:solidFill>
          <a:schemeClr val="accent1"/>
        </a:solidFill>
      </p:bgPr>
    </p:bg>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4555080" y="1902600"/>
            <a:ext cx="3081240" cy="30528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accent1"/>
        </a:solidFill>
      </p:bgPr>
    </p:bg>
    <p:spTree>
      <p:nvGrpSpPr>
        <p:cNvPr id="363" name="Shape 363"/>
        <p:cNvGrpSpPr/>
        <p:nvPr/>
      </p:nvGrpSpPr>
      <p:grpSpPr>
        <a:xfrm>
          <a:off x="0" y="0"/>
          <a:ext cx="0" cy="0"/>
          <a:chOff x="0" y="0"/>
          <a:chExt cx="0" cy="0"/>
        </a:xfrm>
      </p:grpSpPr>
      <p:sp>
        <p:nvSpPr>
          <p:cNvPr id="364" name="Google Shape;364;p62"/>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65" name="Google Shape;365;p62"/>
          <p:cNvSpPr txBox="1"/>
          <p:nvPr>
            <p:ph idx="1" type="body"/>
          </p:nvPr>
        </p:nvSpPr>
        <p:spPr>
          <a:xfrm>
            <a:off x="423720" y="1600200"/>
            <a:ext cx="8507160" cy="435096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366" name="Google Shape;366;p6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close up of a sign&#10;&#10;Description automatically generated" id="367" name="Google Shape;367;p62"/>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368" name="Google Shape;368;p62"/>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bg>
      <p:bgPr>
        <a:solidFill>
          <a:schemeClr val="accent1"/>
        </a:solid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1" name="Google Shape;41;p8"/>
          <p:cNvSpPr txBox="1"/>
          <p:nvPr>
            <p:ph idx="1" type="body"/>
          </p:nvPr>
        </p:nvSpPr>
        <p:spPr>
          <a:xfrm>
            <a:off x="42372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42" name="Google Shape;42;p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sp>
        <p:nvSpPr>
          <p:cNvPr id="43" name="Google Shape;43;p8"/>
          <p:cNvSpPr txBox="1"/>
          <p:nvPr>
            <p:ph idx="2" type="body"/>
          </p:nvPr>
        </p:nvSpPr>
        <p:spPr>
          <a:xfrm>
            <a:off x="42372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4" name="Google Shape;44;p8"/>
          <p:cNvSpPr txBox="1"/>
          <p:nvPr>
            <p:ph idx="3" type="body"/>
          </p:nvPr>
        </p:nvSpPr>
        <p:spPr>
          <a:xfrm>
            <a:off x="327672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5" name="Google Shape;45;p8"/>
          <p:cNvSpPr txBox="1"/>
          <p:nvPr>
            <p:ph idx="4" type="body"/>
          </p:nvPr>
        </p:nvSpPr>
        <p:spPr>
          <a:xfrm>
            <a:off x="327672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6" name="Google Shape;46;p8"/>
          <p:cNvSpPr txBox="1"/>
          <p:nvPr>
            <p:ph idx="5" type="body"/>
          </p:nvPr>
        </p:nvSpPr>
        <p:spPr>
          <a:xfrm>
            <a:off x="609588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7" name="Google Shape;47;p8"/>
          <p:cNvSpPr txBox="1"/>
          <p:nvPr>
            <p:ph idx="6" type="body"/>
          </p:nvPr>
        </p:nvSpPr>
        <p:spPr>
          <a:xfrm>
            <a:off x="609588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8" name="Google Shape;48;p8"/>
          <p:cNvSpPr txBox="1"/>
          <p:nvPr>
            <p:ph idx="7" type="body"/>
          </p:nvPr>
        </p:nvSpPr>
        <p:spPr>
          <a:xfrm>
            <a:off x="8915400" y="1600200"/>
            <a:ext cx="2557440" cy="453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9" name="Google Shape;49;p8"/>
          <p:cNvSpPr txBox="1"/>
          <p:nvPr>
            <p:ph idx="8" type="body"/>
          </p:nvPr>
        </p:nvSpPr>
        <p:spPr>
          <a:xfrm>
            <a:off x="8915400" y="2275920"/>
            <a:ext cx="2557440" cy="37594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pic>
        <p:nvPicPr>
          <p:cNvPr descr="A close up of a sign&#10;&#10;Description automatically generated" id="50" name="Google Shape;50;p8"/>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51" name="Google Shape;51;p8"/>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bg>
      <p:bgPr>
        <a:solidFill>
          <a:schemeClr val="accent1"/>
        </a:solidFill>
      </p:bgPr>
    </p:bg>
    <p:spTree>
      <p:nvGrpSpPr>
        <p:cNvPr id="52" name="Shape 52"/>
        <p:cNvGrpSpPr/>
        <p:nvPr/>
      </p:nvGrpSpPr>
      <p:grpSpPr>
        <a:xfrm>
          <a:off x="0" y="0"/>
          <a:ext cx="0" cy="0"/>
          <a:chOff x="0" y="0"/>
          <a:chExt cx="0" cy="0"/>
        </a:xfrm>
      </p:grpSpPr>
      <p:sp>
        <p:nvSpPr>
          <p:cNvPr id="53" name="Google Shape;53;p9"/>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pic>
        <p:nvPicPr>
          <p:cNvPr descr="A close up of a sign&#10;&#10;Description automatically generated" id="54" name="Google Shape;54;p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close up of a sign&#10;&#10;Description automatically generated" id="55" name="Google Shape;55;p9"/>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56" name="Google Shape;56;p9"/>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bg>
      <p:bgPr>
        <a:solidFill>
          <a:schemeClr val="accent1"/>
        </a:solidFill>
      </p:bgPr>
    </p:bg>
    <p:spTree>
      <p:nvGrpSpPr>
        <p:cNvPr id="57" name="Shape 57"/>
        <p:cNvGrpSpPr/>
        <p:nvPr/>
      </p:nvGrpSpPr>
      <p:grpSpPr>
        <a:xfrm>
          <a:off x="0" y="0"/>
          <a:ext cx="0" cy="0"/>
          <a:chOff x="0" y="0"/>
          <a:chExt cx="0" cy="0"/>
        </a:xfrm>
      </p:grpSpPr>
      <p:pic>
        <p:nvPicPr>
          <p:cNvPr descr="A close up of a sign&#10;&#10;Description automatically generated" id="58" name="Google Shape;58;p1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close up of a sign&#10;&#10;Description automatically generated" id="59" name="Google Shape;59;p10"/>
          <p:cNvPicPr preferRelativeResize="0"/>
          <p:nvPr/>
        </p:nvPicPr>
        <p:blipFill rotWithShape="1">
          <a:blip r:embed="rId2">
            <a:alphaModFix/>
          </a:blip>
          <a:srcRect b="0" l="0" r="62241" t="0"/>
          <a:stretch/>
        </p:blipFill>
        <p:spPr>
          <a:xfrm>
            <a:off x="369000" y="6188040"/>
            <a:ext cx="494280" cy="470880"/>
          </a:xfrm>
          <a:prstGeom prst="rect">
            <a:avLst/>
          </a:prstGeom>
          <a:noFill/>
          <a:ln>
            <a:noFill/>
          </a:ln>
        </p:spPr>
      </p:pic>
      <p:pic>
        <p:nvPicPr>
          <p:cNvPr descr="A logo with a cross and a dome&#10;&#10;AI-generated content may be incorrect." id="60" name="Google Shape;60;p10"/>
          <p:cNvPicPr preferRelativeResize="0"/>
          <p:nvPr/>
        </p:nvPicPr>
        <p:blipFill rotWithShape="1">
          <a:blip r:embed="rId3">
            <a:alphaModFix/>
          </a:blip>
          <a:srcRect b="0" l="0" r="0" t="0"/>
          <a:stretch/>
        </p:blipFill>
        <p:spPr>
          <a:xfrm>
            <a:off x="11495160" y="6179760"/>
            <a:ext cx="494280" cy="4874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theme" Target="../theme/theme3.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6" r:id="rId1"/>
    <p:sldLayoutId id="214748370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27.png"/><Relationship Id="rId7"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media/image25.png"/><Relationship Id="rId5" Type="http://schemas.openxmlformats.org/officeDocument/2006/relationships/image" Target="../media/image39.png"/><Relationship Id="rId6" Type="http://schemas.openxmlformats.org/officeDocument/2006/relationships/image" Target="../media/image20.png"/><Relationship Id="rId7" Type="http://schemas.openxmlformats.org/officeDocument/2006/relationships/image" Target="../media/image32.png"/><Relationship Id="rId8" Type="http://schemas.openxmlformats.org/officeDocument/2006/relationships/image" Target="../media/image26.png"/><Relationship Id="rId11" Type="http://schemas.openxmlformats.org/officeDocument/2006/relationships/image" Target="../media/image29.png"/><Relationship Id="rId10" Type="http://schemas.openxmlformats.org/officeDocument/2006/relationships/image" Target="../media/image40.png"/><Relationship Id="rId12"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2"/>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451" name="Google Shape;451;p72"/>
          <p:cNvSpPr txBox="1"/>
          <p:nvPr>
            <p:ph idx="1" type="body"/>
          </p:nvPr>
        </p:nvSpPr>
        <p:spPr>
          <a:xfrm>
            <a:off x="559800" y="1581840"/>
            <a:ext cx="1074636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   Oversight and reporting</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Oversight of council Grand Knights, Financial Secretaries, Deputy Grand Knights, other officers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Primary mentor to GK</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Ensure council completes all required forms for both Supreme and State Councils</a:t>
            </a:r>
            <a:endParaRPr b="0" i="0" sz="2800" u="none" cap="none" strike="noStrike">
              <a:solidFill>
                <a:srgbClr val="000000"/>
              </a:solidFill>
              <a:latin typeface="Arial"/>
              <a:ea typeface="Arial"/>
              <a:cs typeface="Arial"/>
              <a:sym typeface="Arial"/>
            </a:endParaRPr>
          </a:p>
          <a:p>
            <a:pPr indent="-279359" lvl="0" marL="45720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3"/>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457" name="Google Shape;457;p73"/>
          <p:cNvSpPr txBox="1"/>
          <p:nvPr>
            <p:ph idx="1" type="body"/>
          </p:nvPr>
        </p:nvSpPr>
        <p:spPr>
          <a:xfrm>
            <a:off x="988560" y="1600200"/>
            <a:ext cx="1027332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Officers Online on Supreme Web Site</a:t>
            </a:r>
            <a:endParaRPr b="0" i="0" sz="2800" u="none" cap="none" strike="noStrike">
              <a:solidFill>
                <a:srgbClr val="000000"/>
              </a:solidFill>
              <a:latin typeface="Arial"/>
              <a:ea typeface="Arial"/>
              <a:cs typeface="Arial"/>
              <a:sym typeface="Arial"/>
            </a:endParaRPr>
          </a:p>
          <a:p>
            <a:pPr indent="-457200" lvl="2" marL="108576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DD has access to information via reports</a:t>
            </a:r>
            <a:endParaRPr b="0" i="0" sz="28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DD Report – Consolidated Information on all DD’s councils</a:t>
            </a:r>
            <a:endParaRPr b="0" i="0" sz="24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Councils Not Submitting Officers’ Roster (Form 185)</a:t>
            </a:r>
            <a:endParaRPr b="0" i="0" sz="24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Councils Not Submitting Program Directors &amp; Chairs (Form 365)</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74"/>
          <p:cNvPicPr preferRelativeResize="0"/>
          <p:nvPr/>
        </p:nvPicPr>
        <p:blipFill rotWithShape="1">
          <a:blip r:embed="rId3">
            <a:alphaModFix/>
          </a:blip>
          <a:srcRect b="0" l="0" r="0" t="0"/>
          <a:stretch/>
        </p:blipFill>
        <p:spPr>
          <a:xfrm>
            <a:off x="1197720" y="228600"/>
            <a:ext cx="9819720" cy="6629040"/>
          </a:xfrm>
          <a:prstGeom prst="rect">
            <a:avLst/>
          </a:prstGeom>
          <a:noFill/>
          <a:ln>
            <a:noFill/>
          </a:ln>
        </p:spPr>
      </p:pic>
      <p:sp>
        <p:nvSpPr>
          <p:cNvPr id="463" name="Google Shape;463;p74"/>
          <p:cNvSpPr/>
          <p:nvPr/>
        </p:nvSpPr>
        <p:spPr>
          <a:xfrm>
            <a:off x="3429000" y="2057400"/>
            <a:ext cx="2514240" cy="4568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
        <p:nvSpPr>
          <p:cNvPr id="464" name="Google Shape;464;p74"/>
          <p:cNvSpPr/>
          <p:nvPr/>
        </p:nvSpPr>
        <p:spPr>
          <a:xfrm>
            <a:off x="2286000" y="4343400"/>
            <a:ext cx="4343040" cy="11426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5"/>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470" name="Google Shape;470;p75"/>
          <p:cNvSpPr txBox="1"/>
          <p:nvPr>
            <p:ph idx="1" type="body"/>
          </p:nvPr>
        </p:nvSpPr>
        <p:spPr>
          <a:xfrm>
            <a:off x="988560" y="1600200"/>
            <a:ext cx="1027332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Officers Online on Supreme Web Site</a:t>
            </a:r>
            <a:endParaRPr b="0" i="0" sz="2800" u="none" cap="none" strike="noStrike">
              <a:solidFill>
                <a:srgbClr val="000000"/>
              </a:solidFill>
              <a:latin typeface="Arial"/>
              <a:ea typeface="Arial"/>
              <a:cs typeface="Arial"/>
              <a:sym typeface="Arial"/>
            </a:endParaRPr>
          </a:p>
          <a:p>
            <a:pPr indent="-457200" lvl="2" marL="108576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DD has access to information via reports (continued)</a:t>
            </a:r>
            <a:endParaRPr b="0" i="0" sz="28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Safe Environment Reports – 3 Types of Reports</a:t>
            </a:r>
            <a:endParaRPr b="0" i="0" sz="2400" u="none" cap="none" strike="noStrike">
              <a:solidFill>
                <a:srgbClr val="000000"/>
              </a:solidFill>
              <a:latin typeface="Arial"/>
              <a:ea typeface="Arial"/>
              <a:cs typeface="Arial"/>
              <a:sym typeface="Arial"/>
            </a:endParaRPr>
          </a:p>
          <a:p>
            <a:pPr indent="-457200" lvl="4" marL="1835280" marR="0" rtl="0" algn="l">
              <a:lnSpc>
                <a:spcPct val="100000"/>
              </a:lnSpc>
              <a:spcBef>
                <a:spcPts val="601"/>
              </a:spcBef>
              <a:spcAft>
                <a:spcPts val="0"/>
              </a:spcAft>
              <a:buClr>
                <a:srgbClr val="FFFFFF"/>
              </a:buClr>
              <a:buSzPts val="2400"/>
              <a:buFont typeface="Arial"/>
              <a:buChar char="•"/>
            </a:pPr>
            <a:r>
              <a:rPr b="0" i="0" lang="en-US" sz="2400" u="none" cap="none" strike="noStrike">
                <a:solidFill>
                  <a:schemeClr val="lt1"/>
                </a:solidFill>
                <a:latin typeface="Arial"/>
                <a:ea typeface="Arial"/>
                <a:cs typeface="Arial"/>
                <a:sym typeface="Arial"/>
              </a:rPr>
              <a:t>Member Status</a:t>
            </a:r>
            <a:endParaRPr b="0" i="0" sz="2400" u="none" cap="none" strike="noStrike">
              <a:solidFill>
                <a:srgbClr val="000000"/>
              </a:solidFill>
              <a:latin typeface="Arial"/>
              <a:ea typeface="Arial"/>
              <a:cs typeface="Arial"/>
              <a:sym typeface="Arial"/>
            </a:endParaRPr>
          </a:p>
          <a:p>
            <a:pPr indent="-457200" lvl="4" marL="1835280" marR="0" rtl="0" algn="l">
              <a:lnSpc>
                <a:spcPct val="100000"/>
              </a:lnSpc>
              <a:spcBef>
                <a:spcPts val="0"/>
              </a:spcBef>
              <a:spcAft>
                <a:spcPts val="0"/>
              </a:spcAft>
              <a:buClr>
                <a:srgbClr val="FFFFFF"/>
              </a:buClr>
              <a:buSzPts val="2400"/>
              <a:buFont typeface="Arial"/>
              <a:buChar char="•"/>
            </a:pPr>
            <a:r>
              <a:rPr b="0" i="0" lang="en-US" sz="2400" u="none" cap="none" strike="noStrike">
                <a:solidFill>
                  <a:schemeClr val="lt1"/>
                </a:solidFill>
                <a:latin typeface="Arial"/>
                <a:ea typeface="Arial"/>
                <a:cs typeface="Arial"/>
                <a:sym typeface="Arial"/>
              </a:rPr>
              <a:t>Council Participation Report</a:t>
            </a:r>
            <a:endParaRPr b="0" i="0" sz="2400" u="none" cap="none" strike="noStrike">
              <a:solidFill>
                <a:srgbClr val="000000"/>
              </a:solidFill>
              <a:latin typeface="Arial"/>
              <a:ea typeface="Arial"/>
              <a:cs typeface="Arial"/>
              <a:sym typeface="Arial"/>
            </a:endParaRPr>
          </a:p>
          <a:p>
            <a:pPr indent="-457200" lvl="4" marL="1835280" marR="0" rtl="0" algn="l">
              <a:lnSpc>
                <a:spcPct val="100000"/>
              </a:lnSpc>
              <a:spcBef>
                <a:spcPts val="0"/>
              </a:spcBef>
              <a:spcAft>
                <a:spcPts val="0"/>
              </a:spcAft>
              <a:buClr>
                <a:srgbClr val="FFFFFF"/>
              </a:buClr>
              <a:buSzPts val="2400"/>
              <a:buFont typeface="Arial"/>
              <a:buChar char="•"/>
            </a:pPr>
            <a:r>
              <a:rPr b="0" i="0" lang="en-US" sz="2400" u="none" cap="none" strike="noStrike">
                <a:solidFill>
                  <a:schemeClr val="lt1"/>
                </a:solidFill>
                <a:latin typeface="Arial"/>
                <a:ea typeface="Arial"/>
                <a:cs typeface="Arial"/>
                <a:sym typeface="Arial"/>
              </a:rPr>
              <a:t>Council Compliance Report</a:t>
            </a:r>
            <a:endParaRPr b="0" i="0" sz="24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Other Reports (Show those councils delinquent)</a:t>
            </a:r>
            <a:endParaRPr b="0" i="0" sz="2400" u="none" cap="none" strike="noStrike">
              <a:solidFill>
                <a:srgbClr val="000000"/>
              </a:solidFill>
              <a:latin typeface="Arial"/>
              <a:ea typeface="Arial"/>
              <a:cs typeface="Arial"/>
              <a:sym typeface="Arial"/>
            </a:endParaRPr>
          </a:p>
          <a:p>
            <a:pPr indent="-457200" lvl="4" marL="1835280" marR="0" rtl="0" algn="l">
              <a:lnSpc>
                <a:spcPct val="100000"/>
              </a:lnSpc>
              <a:spcBef>
                <a:spcPts val="601"/>
              </a:spcBef>
              <a:spcAft>
                <a:spcPts val="0"/>
              </a:spcAft>
              <a:buClr>
                <a:srgbClr val="FFFFFF"/>
              </a:buClr>
              <a:buSzPts val="2400"/>
              <a:buFont typeface="Arial"/>
              <a:buChar char="•"/>
            </a:pPr>
            <a:r>
              <a:rPr b="0" i="0" lang="en-US" sz="2400" u="none" cap="none" strike="noStrike">
                <a:solidFill>
                  <a:schemeClr val="lt1"/>
                </a:solidFill>
                <a:latin typeface="Arial"/>
                <a:ea typeface="Arial"/>
                <a:cs typeface="Arial"/>
                <a:sym typeface="Arial"/>
              </a:rPr>
              <a:t>Fraternal Activities 1728s </a:t>
            </a:r>
            <a:endParaRPr b="0" i="0" sz="2400" u="none" cap="none" strike="noStrike">
              <a:solidFill>
                <a:srgbClr val="000000"/>
              </a:solidFill>
              <a:latin typeface="Arial"/>
              <a:ea typeface="Arial"/>
              <a:cs typeface="Arial"/>
              <a:sym typeface="Arial"/>
            </a:endParaRPr>
          </a:p>
          <a:p>
            <a:pPr indent="-457200" lvl="4" marL="1835280" marR="0" rtl="0" algn="l">
              <a:lnSpc>
                <a:spcPct val="100000"/>
              </a:lnSpc>
              <a:spcBef>
                <a:spcPts val="0"/>
              </a:spcBef>
              <a:spcAft>
                <a:spcPts val="0"/>
              </a:spcAft>
              <a:buClr>
                <a:srgbClr val="FFFFFF"/>
              </a:buClr>
              <a:buSzPts val="2400"/>
              <a:buFont typeface="Arial"/>
              <a:buChar char="•"/>
            </a:pPr>
            <a:r>
              <a:rPr b="0" i="0" lang="en-US" sz="2400" u="none" cap="none" strike="noStrike">
                <a:solidFill>
                  <a:schemeClr val="lt1"/>
                </a:solidFill>
                <a:latin typeface="Arial"/>
                <a:ea typeface="Arial"/>
                <a:cs typeface="Arial"/>
                <a:sym typeface="Arial"/>
              </a:rPr>
              <a:t>Audit 1295s</a:t>
            </a:r>
            <a:endParaRPr b="0" i="0" sz="2400" u="none" cap="none" strike="noStrike">
              <a:solidFill>
                <a:srgbClr val="000000"/>
              </a:solidFill>
              <a:latin typeface="Arial"/>
              <a:ea typeface="Arial"/>
              <a:cs typeface="Arial"/>
              <a:sym typeface="Arial"/>
            </a:endParaRPr>
          </a:p>
          <a:p>
            <a:pPr indent="-457200" lvl="4" marL="1835280" marR="0" rtl="0" algn="l">
              <a:lnSpc>
                <a:spcPct val="100000"/>
              </a:lnSpc>
              <a:spcBef>
                <a:spcPts val="0"/>
              </a:spcBef>
              <a:spcAft>
                <a:spcPts val="0"/>
              </a:spcAft>
              <a:buClr>
                <a:srgbClr val="FFFFFF"/>
              </a:buClr>
              <a:buSzPts val="2400"/>
              <a:buFont typeface="Arial"/>
              <a:buChar char="•"/>
            </a:pPr>
            <a:r>
              <a:rPr b="0" i="0" lang="en-US" sz="2400" u="none" cap="none" strike="noStrike">
                <a:solidFill>
                  <a:schemeClr val="lt1"/>
                </a:solidFill>
                <a:latin typeface="Arial"/>
                <a:ea typeface="Arial"/>
                <a:cs typeface="Arial"/>
                <a:sym typeface="Arial"/>
              </a:rPr>
              <a:t>Columbian Award Applications (SP-7)</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76"/>
          <p:cNvPicPr preferRelativeResize="0"/>
          <p:nvPr/>
        </p:nvPicPr>
        <p:blipFill rotWithShape="1">
          <a:blip r:embed="rId3">
            <a:alphaModFix/>
          </a:blip>
          <a:srcRect b="0" l="0" r="0" t="0"/>
          <a:stretch/>
        </p:blipFill>
        <p:spPr>
          <a:xfrm>
            <a:off x="1197720" y="228600"/>
            <a:ext cx="9819720" cy="6629040"/>
          </a:xfrm>
          <a:prstGeom prst="rect">
            <a:avLst/>
          </a:prstGeom>
          <a:noFill/>
          <a:ln>
            <a:noFill/>
          </a:ln>
        </p:spPr>
      </p:pic>
      <p:sp>
        <p:nvSpPr>
          <p:cNvPr id="476" name="Google Shape;476;p76"/>
          <p:cNvSpPr/>
          <p:nvPr/>
        </p:nvSpPr>
        <p:spPr>
          <a:xfrm>
            <a:off x="2514600" y="5257800"/>
            <a:ext cx="4571640" cy="13712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
        <p:nvSpPr>
          <p:cNvPr id="477" name="Google Shape;477;p76"/>
          <p:cNvSpPr/>
          <p:nvPr/>
        </p:nvSpPr>
        <p:spPr>
          <a:xfrm>
            <a:off x="2514600" y="3200400"/>
            <a:ext cx="4343040" cy="13712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7"/>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483" name="Google Shape;483;p77"/>
          <p:cNvSpPr txBox="1"/>
          <p:nvPr>
            <p:ph idx="1" type="body"/>
          </p:nvPr>
        </p:nvSpPr>
        <p:spPr>
          <a:xfrm>
            <a:off x="988560" y="1600200"/>
            <a:ext cx="1027332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Supreme Council Web Site for Council Forms</a:t>
            </a:r>
            <a:endParaRPr b="0" i="0" sz="2800" u="none" cap="none" strike="noStrike">
              <a:solidFill>
                <a:srgbClr val="000000"/>
              </a:solidFill>
              <a:latin typeface="Arial"/>
              <a:ea typeface="Arial"/>
              <a:cs typeface="Arial"/>
              <a:sym typeface="Arial"/>
            </a:endParaRPr>
          </a:p>
          <a:p>
            <a:pPr indent="-457200" lvl="2" marL="1085760" marR="0" rtl="0" algn="l">
              <a:lnSpc>
                <a:spcPct val="110000"/>
              </a:lnSpc>
              <a:spcBef>
                <a:spcPts val="0"/>
              </a:spcBef>
              <a:spcAft>
                <a:spcPts val="0"/>
              </a:spcAft>
              <a:buClr>
                <a:srgbClr val="FFFFFF"/>
              </a:buClr>
              <a:buSzPts val="2000"/>
              <a:buFont typeface="Arial"/>
              <a:buChar char="•"/>
            </a:pPr>
            <a:r>
              <a:rPr b="1" i="0" lang="en-US" sz="2000" u="none" cap="none" strike="noStrike">
                <a:solidFill>
                  <a:schemeClr val="lt1"/>
                </a:solidFill>
                <a:latin typeface="Arial"/>
                <a:ea typeface="Arial"/>
                <a:cs typeface="Arial"/>
                <a:sym typeface="Arial"/>
              </a:rPr>
              <a:t>https://www.kofc.org/en/for-members/resources/council-forms.html</a:t>
            </a:r>
            <a:endParaRPr b="0" i="0" sz="20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Has 19 forms … become familiar with them</a:t>
            </a:r>
            <a:endParaRPr b="0" i="0" sz="24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Councils should avoid using Forms 185 and 365 PDFs … use Member Management</a:t>
            </a:r>
            <a:endParaRPr b="0" i="0" sz="24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Fraternal Benefits Event Council Report</a:t>
            </a:r>
            <a:endParaRPr b="0" i="0" sz="24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What’s Missing???? Access to Online Form 10784</a:t>
            </a:r>
            <a:endParaRPr b="0" i="0" sz="24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000"/>
              <a:buFont typeface="Arial"/>
              <a:buChar char="•"/>
            </a:pPr>
            <a:r>
              <a:rPr b="1" i="0" lang="en-US" sz="2000" u="none" cap="none" strike="noStrike">
                <a:solidFill>
                  <a:schemeClr val="lt1"/>
                </a:solidFill>
                <a:latin typeface="Arial"/>
                <a:ea typeface="Arial"/>
                <a:cs typeface="Arial"/>
                <a:sym typeface="Arial"/>
              </a:rPr>
              <a:t>https://www.kofc.org/en/forms/spa/invite.html?lang=en&amp;form=10784C.01</a:t>
            </a:r>
            <a:endParaRPr b="0" i="0" sz="20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Others Forms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8"/>
          <p:cNvSpPr/>
          <p:nvPr/>
        </p:nvSpPr>
        <p:spPr>
          <a:xfrm>
            <a:off x="1371600" y="0"/>
            <a:ext cx="9819720" cy="6857640"/>
          </a:xfrm>
          <a:prstGeom prst="rect">
            <a:avLst/>
          </a:prstGeom>
          <a:blipFill rotWithShape="1">
            <a:blip r:embed="rId3">
              <a:alphaModFix/>
            </a:blip>
            <a:stretch>
              <a:fillRect b="0" l="0" r="0" t="0"/>
            </a:stretch>
          </a:blip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u="none" strike="noStrike">
              <a:solidFill>
                <a:srgbClr val="000000"/>
              </a:solidFill>
              <a:latin typeface="Arial"/>
              <a:ea typeface="Arial"/>
              <a:cs typeface="Arial"/>
              <a:sym typeface="Arial"/>
            </a:endParaRPr>
          </a:p>
        </p:txBody>
      </p:sp>
      <p:sp>
        <p:nvSpPr>
          <p:cNvPr id="489" name="Google Shape;489;p78"/>
          <p:cNvSpPr/>
          <p:nvPr/>
        </p:nvSpPr>
        <p:spPr>
          <a:xfrm>
            <a:off x="1371600" y="2971800"/>
            <a:ext cx="9372240" cy="9140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
        <p:nvSpPr>
          <p:cNvPr id="490" name="Google Shape;490;p78"/>
          <p:cNvSpPr/>
          <p:nvPr/>
        </p:nvSpPr>
        <p:spPr>
          <a:xfrm>
            <a:off x="1143000" y="6172200"/>
            <a:ext cx="5486400" cy="6854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
        <p:nvSpPr>
          <p:cNvPr id="491" name="Google Shape;491;p78"/>
          <p:cNvSpPr/>
          <p:nvPr/>
        </p:nvSpPr>
        <p:spPr>
          <a:xfrm>
            <a:off x="5257800" y="3067200"/>
            <a:ext cx="4561200" cy="51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800" u="none" strike="noStrike">
                <a:solidFill>
                  <a:srgbClr val="FF0000"/>
                </a:solidFill>
                <a:latin typeface="Arial"/>
                <a:ea typeface="Arial"/>
                <a:cs typeface="Arial"/>
                <a:sym typeface="Arial"/>
              </a:rPr>
              <a:t>Use Member Management</a:t>
            </a:r>
            <a:endParaRPr b="0" sz="2800" u="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79"/>
          <p:cNvPicPr preferRelativeResize="0"/>
          <p:nvPr/>
        </p:nvPicPr>
        <p:blipFill rotWithShape="1">
          <a:blip r:embed="rId3">
            <a:alphaModFix/>
          </a:blip>
          <a:srcRect b="0" l="0" r="0" t="0"/>
          <a:stretch/>
        </p:blipFill>
        <p:spPr>
          <a:xfrm>
            <a:off x="1019520" y="0"/>
            <a:ext cx="9952920" cy="6857640"/>
          </a:xfrm>
          <a:prstGeom prst="rect">
            <a:avLst/>
          </a:prstGeom>
          <a:noFill/>
          <a:ln>
            <a:noFill/>
          </a:ln>
        </p:spPr>
      </p:pic>
      <p:sp>
        <p:nvSpPr>
          <p:cNvPr id="497" name="Google Shape;497;p79"/>
          <p:cNvSpPr/>
          <p:nvPr/>
        </p:nvSpPr>
        <p:spPr>
          <a:xfrm>
            <a:off x="1019520" y="577800"/>
            <a:ext cx="9724320" cy="9140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
        <p:nvSpPr>
          <p:cNvPr id="498" name="Google Shape;498;p79"/>
          <p:cNvSpPr/>
          <p:nvPr/>
        </p:nvSpPr>
        <p:spPr>
          <a:xfrm>
            <a:off x="914040" y="1371600"/>
            <a:ext cx="5486400" cy="6854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
        <p:nvSpPr>
          <p:cNvPr id="499" name="Google Shape;499;p79"/>
          <p:cNvSpPr/>
          <p:nvPr/>
        </p:nvSpPr>
        <p:spPr>
          <a:xfrm>
            <a:off x="5039640" y="685800"/>
            <a:ext cx="4561200" cy="51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en-US" sz="2800" u="none" strike="noStrike">
                <a:solidFill>
                  <a:srgbClr val="FF0000"/>
                </a:solidFill>
                <a:latin typeface="Arial"/>
                <a:ea typeface="Arial"/>
                <a:cs typeface="Arial"/>
                <a:sym typeface="Arial"/>
              </a:rPr>
              <a:t>Use Member Management</a:t>
            </a:r>
            <a:endParaRPr b="0" sz="2800" u="none" strike="noStrike">
              <a:solidFill>
                <a:srgbClr val="FFFFFF"/>
              </a:solidFill>
              <a:latin typeface="Arial"/>
              <a:ea typeface="Arial"/>
              <a:cs typeface="Arial"/>
              <a:sym typeface="Arial"/>
            </a:endParaRPr>
          </a:p>
        </p:txBody>
      </p:sp>
      <p:sp>
        <p:nvSpPr>
          <p:cNvPr id="500" name="Google Shape;500;p79"/>
          <p:cNvSpPr/>
          <p:nvPr/>
        </p:nvSpPr>
        <p:spPr>
          <a:xfrm>
            <a:off x="685800" y="5715000"/>
            <a:ext cx="5486400" cy="685440"/>
          </a:xfrm>
          <a:prstGeom prst="ellipse">
            <a:avLst/>
          </a:prstGeom>
          <a:noFill/>
          <a:ln cap="flat" cmpd="sng" w="36700">
            <a:solidFill>
              <a:srgbClr val="FF0000"/>
            </a:solidFill>
            <a:prstDash val="solid"/>
            <a:round/>
            <a:headEnd len="sm" w="sm" type="none"/>
            <a:tailEnd len="sm" w="sm" type="none"/>
          </a:ln>
        </p:spPr>
        <p:txBody>
          <a:bodyPr anchorCtr="0" anchor="ctr" bIns="63000" lIns="108000" spcFirstLastPara="1" rIns="108000" wrap="square" tIns="63000">
            <a:noAutofit/>
          </a:bodyPr>
          <a:lstStyle/>
          <a:p>
            <a:pPr indent="0" lvl="0" marL="0" marR="0" rtl="0" algn="l">
              <a:spcBef>
                <a:spcPts val="0"/>
              </a:spcBef>
              <a:spcAft>
                <a:spcPts val="0"/>
              </a:spcAft>
              <a:buNone/>
            </a:pPr>
            <a:r>
              <a:t/>
            </a:r>
            <a:endParaRPr b="0" sz="1800" u="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0"/>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506" name="Google Shape;506;p80"/>
          <p:cNvSpPr txBox="1"/>
          <p:nvPr>
            <p:ph idx="1" type="body"/>
          </p:nvPr>
        </p:nvSpPr>
        <p:spPr>
          <a:xfrm>
            <a:off x="988560" y="1600200"/>
            <a:ext cx="1027332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Form 944</a:t>
            </a:r>
            <a:endParaRPr b="0" i="0" sz="2800" u="none" cap="none" strike="noStrike">
              <a:solidFill>
                <a:srgbClr val="000000"/>
              </a:solidFill>
              <a:latin typeface="Arial"/>
              <a:ea typeface="Arial"/>
              <a:cs typeface="Arial"/>
              <a:sym typeface="Arial"/>
            </a:endParaRPr>
          </a:p>
          <a:p>
            <a:pPr indent="-457200" lvl="2" marL="108576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DD’s reports on the health of the council … complete online annually by 15 September</a:t>
            </a:r>
            <a:endParaRPr b="0" i="0" sz="2800" u="none" cap="none" strike="noStrike">
              <a:solidFill>
                <a:srgbClr val="000000"/>
              </a:solidFill>
              <a:latin typeface="Arial"/>
              <a:ea typeface="Arial"/>
              <a:cs typeface="Arial"/>
              <a:sym typeface="Arial"/>
            </a:endParaRPr>
          </a:p>
          <a:p>
            <a:pPr indent="-457200" lvl="1" marL="457200" marR="0" rtl="0" algn="l">
              <a:lnSpc>
                <a:spcPct val="11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Other Resources to Help Monitor Your Councils</a:t>
            </a:r>
            <a:endParaRPr b="0" i="0" sz="2800" u="none" cap="none" strike="noStrike">
              <a:solidFill>
                <a:srgbClr val="000000"/>
              </a:solidFill>
              <a:latin typeface="Arial"/>
              <a:ea typeface="Arial"/>
              <a:cs typeface="Arial"/>
              <a:sym typeface="Arial"/>
            </a:endParaRPr>
          </a:p>
          <a:p>
            <a:pPr indent="-457200" lvl="2" marL="1085760" marR="0" rtl="0" algn="l">
              <a:lnSpc>
                <a:spcPct val="110000"/>
              </a:lnSpc>
              <a:spcBef>
                <a:spcPts val="1199"/>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Supreme’s STAR Award Status</a:t>
            </a:r>
            <a:endParaRPr b="0" i="0" sz="28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Downloaded by State Deputy</a:t>
            </a:r>
            <a:endParaRPr b="0" i="0" sz="24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10784 Report</a:t>
            </a:r>
            <a:endParaRPr b="0" i="0" sz="28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Downloaded by State Program Director and Provided to RDDs</a:t>
            </a:r>
            <a:endParaRPr b="0" i="0" sz="2400" u="none" cap="none" strike="noStrike">
              <a:solidFill>
                <a:srgbClr val="000000"/>
              </a:solidFill>
              <a:latin typeface="Arial"/>
              <a:ea typeface="Arial"/>
              <a:cs typeface="Arial"/>
              <a:sym typeface="Arial"/>
            </a:endParaRPr>
          </a:p>
          <a:p>
            <a:pPr indent="-457200" lvl="0" marL="457200" marR="0" rtl="0" algn="l">
              <a:lnSpc>
                <a:spcPct val="110000"/>
              </a:lnSpc>
              <a:spcBef>
                <a:spcPts val="601"/>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1"/>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512" name="Google Shape;512;p81"/>
          <p:cNvSpPr txBox="1"/>
          <p:nvPr>
            <p:ph idx="1" type="body"/>
          </p:nvPr>
        </p:nvSpPr>
        <p:spPr>
          <a:xfrm>
            <a:off x="988560" y="1600200"/>
            <a:ext cx="1027332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Summary:</a:t>
            </a:r>
            <a:endParaRPr b="0" i="0" sz="2800" u="none" cap="none" strike="noStrike">
              <a:solidFill>
                <a:srgbClr val="000000"/>
              </a:solidFill>
              <a:latin typeface="Arial"/>
              <a:ea typeface="Arial"/>
              <a:cs typeface="Arial"/>
              <a:sym typeface="Arial"/>
            </a:endParaRPr>
          </a:p>
          <a:p>
            <a:pPr indent="-324000" lvl="0" marL="432000" marR="0" rtl="0" algn="l">
              <a:spcBef>
                <a:spcPts val="1417"/>
              </a:spcBef>
              <a:spcAft>
                <a:spcPts val="0"/>
              </a:spcAft>
              <a:buClr>
                <a:srgbClr val="FFFFFF"/>
              </a:buClr>
              <a:buSzPts val="1260"/>
              <a:buFont typeface="Noto Sans Symbols"/>
              <a:buChar char="●"/>
            </a:pPr>
            <a:r>
              <a:rPr b="1" i="0" lang="en-US" sz="2800" u="none" cap="none" strike="noStrike">
                <a:solidFill>
                  <a:schemeClr val="lt1"/>
                </a:solidFill>
                <a:latin typeface="Arial"/>
                <a:ea typeface="Arial"/>
                <a:cs typeface="Arial"/>
                <a:sym typeface="Arial"/>
              </a:rPr>
              <a:t>DD’s reports on the health of the council … complete online annually by 15 September</a:t>
            </a:r>
            <a:endParaRPr b="0" i="0" sz="2800" u="none" cap="none" strike="noStrike">
              <a:solidFill>
                <a:srgbClr val="000000"/>
              </a:solidFill>
              <a:latin typeface="Arial"/>
              <a:ea typeface="Arial"/>
              <a:cs typeface="Arial"/>
              <a:sym typeface="Arial"/>
            </a:endParaRPr>
          </a:p>
          <a:p>
            <a:pPr indent="-457200" lvl="1" marL="457200" marR="0" rtl="0" algn="l">
              <a:lnSpc>
                <a:spcPct val="11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Other Resources to Help Monitor Your Councils</a:t>
            </a:r>
            <a:endParaRPr b="0" i="0" sz="2800" u="none" cap="none" strike="noStrike">
              <a:solidFill>
                <a:srgbClr val="000000"/>
              </a:solidFill>
              <a:latin typeface="Arial"/>
              <a:ea typeface="Arial"/>
              <a:cs typeface="Arial"/>
              <a:sym typeface="Arial"/>
            </a:endParaRPr>
          </a:p>
          <a:p>
            <a:pPr indent="-457200" lvl="2" marL="1085760" marR="0" rtl="0" algn="l">
              <a:lnSpc>
                <a:spcPct val="110000"/>
              </a:lnSpc>
              <a:spcBef>
                <a:spcPts val="1199"/>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Supreme’s STAR Award Status</a:t>
            </a:r>
            <a:endParaRPr b="0" i="0" sz="28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Downloaded by State Deputy</a:t>
            </a:r>
            <a:endParaRPr b="0" i="0" sz="2400" u="none" cap="none" strike="noStrike">
              <a:solidFill>
                <a:srgbClr val="000000"/>
              </a:solidFill>
              <a:latin typeface="Arial"/>
              <a:ea typeface="Arial"/>
              <a:cs typeface="Arial"/>
              <a:sym typeface="Arial"/>
            </a:endParaRPr>
          </a:p>
          <a:p>
            <a:pPr indent="-457200" lvl="2" marL="1085760" marR="0" rtl="0" algn="l">
              <a:lnSpc>
                <a:spcPct val="11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10784 Report</a:t>
            </a:r>
            <a:endParaRPr b="0" i="0" sz="2800" u="none" cap="none" strike="noStrike">
              <a:solidFill>
                <a:srgbClr val="000000"/>
              </a:solidFill>
              <a:latin typeface="Arial"/>
              <a:ea typeface="Arial"/>
              <a:cs typeface="Arial"/>
              <a:sym typeface="Arial"/>
            </a:endParaRPr>
          </a:p>
          <a:p>
            <a:pPr indent="-457200" lvl="3" marL="1378080" marR="0" rtl="0" algn="l">
              <a:lnSpc>
                <a:spcPct val="11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Downloaded by State Program Director and Provided to RDDs</a:t>
            </a:r>
            <a:endParaRPr b="0" i="0" sz="2400" u="none" cap="none" strike="noStrike">
              <a:solidFill>
                <a:srgbClr val="000000"/>
              </a:solidFill>
              <a:latin typeface="Arial"/>
              <a:ea typeface="Arial"/>
              <a:cs typeface="Arial"/>
              <a:sym typeface="Arial"/>
            </a:endParaRPr>
          </a:p>
          <a:p>
            <a:pPr indent="-457200" lvl="0" marL="457200" marR="0" rtl="0" algn="l">
              <a:lnSpc>
                <a:spcPct val="110000"/>
              </a:lnSpc>
              <a:spcBef>
                <a:spcPts val="601"/>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4"/>
          <p:cNvSpPr txBox="1"/>
          <p:nvPr>
            <p:ph type="title"/>
          </p:nvPr>
        </p:nvSpPr>
        <p:spPr>
          <a:xfrm>
            <a:off x="423720" y="2473200"/>
            <a:ext cx="9634320" cy="190404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chemeClr val="lt1"/>
              </a:buClr>
              <a:buSzPts val="4800"/>
              <a:buFont typeface="Arial Black"/>
              <a:buNone/>
            </a:pPr>
            <a:r>
              <a:rPr b="0" i="0" lang="en-US" sz="4800" u="none" cap="none" strike="noStrike">
                <a:solidFill>
                  <a:schemeClr val="lt1"/>
                </a:solidFill>
                <a:latin typeface="Arial Black"/>
                <a:ea typeface="Arial Black"/>
                <a:cs typeface="Arial Black"/>
                <a:sym typeface="Arial Black"/>
              </a:rPr>
              <a:t>District Deputy Deep Dive</a:t>
            </a:r>
            <a:endParaRPr b="0" i="0" sz="4800" u="none" cap="none" strike="noStrike">
              <a:solidFill>
                <a:srgbClr val="000000"/>
              </a:solidFill>
              <a:latin typeface="Arial"/>
              <a:ea typeface="Arial"/>
              <a:cs typeface="Arial"/>
              <a:sym typeface="Arial"/>
            </a:endParaRPr>
          </a:p>
        </p:txBody>
      </p:sp>
      <p:sp>
        <p:nvSpPr>
          <p:cNvPr id="378" name="Google Shape;378;p64"/>
          <p:cNvSpPr txBox="1"/>
          <p:nvPr>
            <p:ph idx="10" type="dt"/>
          </p:nvPr>
        </p:nvSpPr>
        <p:spPr>
          <a:xfrm>
            <a:off x="423720" y="5269320"/>
            <a:ext cx="3924000" cy="76608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2"/>
              </a:buClr>
              <a:buSzPts val="1800"/>
              <a:buFont typeface="Arial"/>
              <a:buNone/>
            </a:pPr>
            <a:r>
              <a:rPr b="0" i="0" lang="en-US" sz="1800" u="none" cap="none" strike="noStrike">
                <a:solidFill>
                  <a:schemeClr val="lt2"/>
                </a:solidFill>
                <a:latin typeface="Arial"/>
                <a:ea typeface="Arial"/>
                <a:cs typeface="Arial"/>
                <a:sym typeface="Arial"/>
              </a:rPr>
              <a:t>December 17, 2025</a:t>
            </a:r>
            <a:endParaRPr b="0" i="0" sz="1800" u="none" cap="none" strike="noStrike">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2"/>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Communicator</a:t>
            </a:r>
            <a:endParaRPr b="0" sz="3600" u="none" strike="noStrike">
              <a:solidFill>
                <a:srgbClr val="000000"/>
              </a:solidFill>
              <a:latin typeface="Arial"/>
              <a:ea typeface="Arial"/>
              <a:cs typeface="Arial"/>
              <a:sym typeface="Arial"/>
            </a:endParaRPr>
          </a:p>
        </p:txBody>
      </p:sp>
      <p:sp>
        <p:nvSpPr>
          <p:cNvPr id="518" name="Google Shape;518;p82"/>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Liaison and unity</a:t>
            </a:r>
            <a:endParaRPr b="0" i="0" sz="2800" u="none" cap="none" strike="noStrike">
              <a:solidFill>
                <a:srgbClr val="000000"/>
              </a:solidFill>
              <a:latin typeface="Arial"/>
              <a:ea typeface="Arial"/>
              <a:cs typeface="Arial"/>
              <a:sym typeface="Arial"/>
            </a:endParaRPr>
          </a:p>
        </p:txBody>
      </p:sp>
      <p:sp>
        <p:nvSpPr>
          <p:cNvPr id="519" name="Google Shape;519;p82"/>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and regional correspondence</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Order of the Council Meeting (Fraternal Excellence Guide)</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3"/>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Communicator</a:t>
            </a:r>
            <a:endParaRPr b="0" sz="3600" u="none" strike="noStrike">
              <a:solidFill>
                <a:srgbClr val="000000"/>
              </a:solidFill>
              <a:latin typeface="Arial"/>
              <a:ea typeface="Arial"/>
              <a:cs typeface="Arial"/>
              <a:sym typeface="Arial"/>
            </a:endParaRPr>
          </a:p>
        </p:txBody>
      </p:sp>
      <p:pic>
        <p:nvPicPr>
          <p:cNvPr id="525" name="Google Shape;525;p83"/>
          <p:cNvPicPr preferRelativeResize="0"/>
          <p:nvPr/>
        </p:nvPicPr>
        <p:blipFill rotWithShape="1">
          <a:blip r:embed="rId3">
            <a:alphaModFix/>
          </a:blip>
          <a:srcRect b="0" l="0" r="0" t="0"/>
          <a:stretch/>
        </p:blipFill>
        <p:spPr>
          <a:xfrm>
            <a:off x="7914240" y="762840"/>
            <a:ext cx="3137040" cy="5637600"/>
          </a:xfrm>
          <a:prstGeom prst="rect">
            <a:avLst/>
          </a:prstGeom>
          <a:noFill/>
          <a:ln>
            <a:noFill/>
          </a:ln>
        </p:spPr>
      </p:pic>
      <p:sp>
        <p:nvSpPr>
          <p:cNvPr id="526" name="Google Shape;526;p83"/>
          <p:cNvSpPr/>
          <p:nvPr/>
        </p:nvSpPr>
        <p:spPr>
          <a:xfrm>
            <a:off x="560520" y="1799280"/>
            <a:ext cx="5820480" cy="42469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800" u="none" strike="noStrike">
                <a:solidFill>
                  <a:srgbClr val="FFFFFF"/>
                </a:solidFill>
                <a:latin typeface="Arial"/>
                <a:ea typeface="Arial"/>
                <a:cs typeface="Arial"/>
                <a:sym typeface="Arial"/>
              </a:rPr>
              <a:t>Communicator’s Message on Liaison and Unity</a:t>
            </a:r>
            <a:endParaRPr b="0" sz="18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1800" u="none" strike="noStrike">
                <a:solidFill>
                  <a:srgbClr val="FFFFFF"/>
                </a:solidFill>
                <a:latin typeface="Arial"/>
                <a:ea typeface="Arial"/>
                <a:cs typeface="Arial"/>
                <a:sym typeface="Arial"/>
              </a:rPr>
              <a:t>Liaison and unity are the foundations of meaningful collaboration. Liaison creates the channels through which people, teams, and communities connect. Unity transforms those connections into shared purpose, mutual trust, and collective strength.</a:t>
            </a:r>
            <a:br>
              <a:rPr lang="en-US" sz="1800">
                <a:latin typeface="Arial"/>
                <a:ea typeface="Arial"/>
                <a:cs typeface="Arial"/>
                <a:sym typeface="Arial"/>
              </a:rPr>
            </a:br>
            <a:r>
              <a:rPr b="0" lang="en-US" sz="1800" u="none" strike="noStrike">
                <a:solidFill>
                  <a:srgbClr val="FFFFFF"/>
                </a:solidFill>
                <a:latin typeface="Arial"/>
                <a:ea typeface="Arial"/>
                <a:cs typeface="Arial"/>
                <a:sym typeface="Arial"/>
              </a:rPr>
              <a:t>When we communicate with transparency, listen with empathy, and act with intention, we build bridges that withstand challenges and support progress.</a:t>
            </a:r>
            <a:br>
              <a:rPr lang="en-US" sz="1800">
                <a:latin typeface="Arial"/>
                <a:ea typeface="Arial"/>
                <a:cs typeface="Arial"/>
                <a:sym typeface="Arial"/>
              </a:rPr>
            </a:br>
            <a:r>
              <a:rPr b="0" lang="en-US" sz="1800" u="none" strike="noStrike">
                <a:solidFill>
                  <a:srgbClr val="FFFFFF"/>
                </a:solidFill>
                <a:latin typeface="Arial"/>
                <a:ea typeface="Arial"/>
                <a:cs typeface="Arial"/>
                <a:sym typeface="Arial"/>
              </a:rPr>
              <a:t>In every interaction, we have the opportunity to unite perspectives, align goals, and inspire cooperation. Through liaison and unity, we move forward—not as separate voices, but as one coordinated effort capable of lasting impact.</a:t>
            </a:r>
            <a:endParaRPr b="0" sz="18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u="none" strike="noStrik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4"/>
          <p:cNvSpPr/>
          <p:nvPr/>
        </p:nvSpPr>
        <p:spPr>
          <a:xfrm>
            <a:off x="973080" y="324360"/>
            <a:ext cx="10245600" cy="52624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400" u="none" strike="noStrike">
                <a:solidFill>
                  <a:srgbClr val="FFFFFF"/>
                </a:solidFill>
                <a:latin typeface="Arial"/>
                <a:ea typeface="Arial"/>
                <a:cs typeface="Arial"/>
                <a:sym typeface="Arial"/>
              </a:rPr>
              <a:t>District Deputies: Effective Communication</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lang="en-US" sz="2400" u="none" strike="noStrike">
                <a:solidFill>
                  <a:srgbClr val="FFFFFF"/>
                </a:solidFill>
                <a:latin typeface="Arial"/>
                <a:ea typeface="Arial"/>
                <a:cs typeface="Arial"/>
                <a:sym typeface="Arial"/>
              </a:rPr>
              <a:t>Purpose of Communication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400" u="none" strike="noStrike">
                <a:solidFill>
                  <a:srgbClr val="FFFFFF"/>
                </a:solidFill>
                <a:latin typeface="Arial"/>
                <a:ea typeface="Arial"/>
                <a:cs typeface="Arial"/>
                <a:sym typeface="Arial"/>
              </a:rPr>
              <a:t>As District Deputies, communication is one of your most important responsibilities. You are the </a:t>
            </a:r>
            <a:r>
              <a:rPr b="1" lang="en-US" sz="2400" u="none" strike="noStrike">
                <a:solidFill>
                  <a:srgbClr val="FFFFFF"/>
                </a:solidFill>
                <a:latin typeface="Arial"/>
                <a:ea typeface="Arial"/>
                <a:cs typeface="Arial"/>
                <a:sym typeface="Arial"/>
              </a:rPr>
              <a:t>official link</a:t>
            </a:r>
            <a:r>
              <a:rPr b="0" lang="en-US" sz="2400" u="none" strike="noStrike">
                <a:solidFill>
                  <a:srgbClr val="FFFFFF"/>
                </a:solidFill>
                <a:latin typeface="Arial"/>
                <a:ea typeface="Arial"/>
                <a:cs typeface="Arial"/>
                <a:sym typeface="Arial"/>
              </a:rPr>
              <a:t> between the State Council and the local councils in your district. Your effectiveness directly impacts how well councils understand expectations, meet deadlines, and carry out the mission of the Knights of Columbus.</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400" u="none" strike="noStrike">
                <a:solidFill>
                  <a:srgbClr val="FFFFFF"/>
                </a:solidFill>
                <a:latin typeface="Arial"/>
                <a:ea typeface="Arial"/>
                <a:cs typeface="Arial"/>
                <a:sym typeface="Arial"/>
              </a:rPr>
              <a:t>Good communication builds </a:t>
            </a:r>
            <a:r>
              <a:rPr b="1" lang="en-US" sz="2400" u="none" strike="noStrike">
                <a:solidFill>
                  <a:srgbClr val="FFFFFF"/>
                </a:solidFill>
                <a:latin typeface="Arial"/>
                <a:ea typeface="Arial"/>
                <a:cs typeface="Arial"/>
                <a:sym typeface="Arial"/>
              </a:rPr>
              <a:t>trust, unity, and accountability</a:t>
            </a:r>
            <a:r>
              <a:rPr b="0" lang="en-US" sz="2400" u="none" strike="noStrike">
                <a:solidFill>
                  <a:srgbClr val="FFFFFF"/>
                </a:solidFill>
                <a:latin typeface="Arial"/>
                <a:ea typeface="Arial"/>
                <a:cs typeface="Arial"/>
                <a:sym typeface="Arial"/>
              </a:rPr>
              <a:t>. Poor communication leads to confusion, missed opportunities, and disengaged councils.</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85"/>
          <p:cNvSpPr/>
          <p:nvPr/>
        </p:nvSpPr>
        <p:spPr>
          <a:xfrm>
            <a:off x="1293840" y="0"/>
            <a:ext cx="10897560" cy="7478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000" u="none" strike="noStrike">
                <a:solidFill>
                  <a:srgbClr val="FFFFFF"/>
                </a:solidFill>
                <a:latin typeface="Arial"/>
                <a:ea typeface="Arial"/>
                <a:cs typeface="Arial"/>
                <a:sym typeface="Arial"/>
              </a:rPr>
              <a:t>Your Role as the Communication Link </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District Deputies serve as a </a:t>
            </a:r>
            <a:r>
              <a:rPr b="1" lang="en-US" sz="2000" u="none" strike="noStrike">
                <a:solidFill>
                  <a:srgbClr val="FFFFFF"/>
                </a:solidFill>
                <a:latin typeface="Arial"/>
                <a:ea typeface="Arial"/>
                <a:cs typeface="Arial"/>
                <a:sym typeface="Arial"/>
              </a:rPr>
              <a:t>two-way channel</a:t>
            </a:r>
            <a:r>
              <a:rPr b="0" lang="en-US" sz="2000" u="none" strike="noStrike">
                <a:solidFill>
                  <a:srgbClr val="FFFFFF"/>
                </a:solidFill>
                <a:latin typeface="Arial"/>
                <a:ea typeface="Arial"/>
                <a:cs typeface="Arial"/>
                <a:sym typeface="Arial"/>
              </a:rPr>
              <a:t> of communication:</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lang="en-US" sz="2000" u="none" strike="noStrike">
                <a:solidFill>
                  <a:srgbClr val="FFFFFF"/>
                </a:solidFill>
                <a:latin typeface="Arial"/>
                <a:ea typeface="Arial"/>
                <a:cs typeface="Arial"/>
                <a:sym typeface="Arial"/>
              </a:rPr>
              <a:t>From the State and Supreme Council to Local Councils</a:t>
            </a:r>
            <a:endParaRPr b="0" sz="2000" u="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Programs, initiatives, policies, and goals</a:t>
            </a:r>
            <a:endParaRPr b="0" sz="2000" u="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Deadlines, reporting requirements, and procedures</a:t>
            </a:r>
            <a:endParaRPr b="0" sz="2000" u="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Changes or updates that affect council operations</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lang="en-US" sz="2000" u="none" strike="noStrike">
                <a:solidFill>
                  <a:srgbClr val="FFFFFF"/>
                </a:solidFill>
                <a:latin typeface="Arial"/>
                <a:ea typeface="Arial"/>
                <a:cs typeface="Arial"/>
                <a:sym typeface="Arial"/>
              </a:rPr>
              <a:t>From Local Councils to the State Council</a:t>
            </a:r>
            <a:endParaRPr b="0" sz="2000" u="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Council concerns, challenges, and needs</a:t>
            </a:r>
            <a:endParaRPr b="0" sz="2000" u="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Best practices and success stories</a:t>
            </a:r>
            <a:endParaRPr b="0" sz="2000" u="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Feedback on programs and implementation</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Your role is not just to pass along information, but to ensure it is </a:t>
            </a:r>
            <a:r>
              <a:rPr b="1" lang="en-US" sz="2000" u="none" strike="noStrike">
                <a:solidFill>
                  <a:srgbClr val="FFFFFF"/>
                </a:solidFill>
                <a:latin typeface="Arial"/>
                <a:ea typeface="Arial"/>
                <a:cs typeface="Arial"/>
                <a:sym typeface="Arial"/>
              </a:rPr>
              <a:t>understood and acted upon</a:t>
            </a:r>
            <a:r>
              <a:rPr b="0" lang="en-US" sz="2000" u="none" strike="noStrike">
                <a:solidFill>
                  <a:srgbClr val="FFFFFF"/>
                </a:solidFill>
                <a:latin typeface="Arial"/>
                <a:ea typeface="Arial"/>
                <a:cs typeface="Arial"/>
                <a:sym typeface="Arial"/>
              </a:rPr>
              <a:t>.</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District Deputies should consistently:</a:t>
            </a:r>
            <a:endParaRPr b="0" sz="20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000"/>
              <a:buFont typeface="Arial"/>
              <a:buChar char="•"/>
            </a:pPr>
            <a:r>
              <a:rPr b="0" lang="en-US" sz="2000" u="none" strike="noStrike">
                <a:solidFill>
                  <a:srgbClr val="FFFFFF"/>
                </a:solidFill>
                <a:latin typeface="Arial"/>
                <a:ea typeface="Arial"/>
                <a:cs typeface="Arial"/>
                <a:sym typeface="Arial"/>
              </a:rPr>
              <a:t>Maintain </a:t>
            </a:r>
            <a:r>
              <a:rPr b="1" lang="en-US" sz="2000" u="none" strike="noStrike">
                <a:solidFill>
                  <a:srgbClr val="FFFFFF"/>
                </a:solidFill>
                <a:latin typeface="Arial"/>
                <a:ea typeface="Arial"/>
                <a:cs typeface="Arial"/>
                <a:sym typeface="Arial"/>
              </a:rPr>
              <a:t>regular contact</a:t>
            </a:r>
            <a:r>
              <a:rPr b="0" lang="en-US" sz="2000" u="none" strike="noStrike">
                <a:solidFill>
                  <a:srgbClr val="FFFFFF"/>
                </a:solidFill>
                <a:latin typeface="Arial"/>
                <a:ea typeface="Arial"/>
                <a:cs typeface="Arial"/>
                <a:sym typeface="Arial"/>
              </a:rPr>
              <a:t> with Grand Knights and council officers</a:t>
            </a:r>
            <a:endParaRPr b="0" sz="20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000"/>
              <a:buFont typeface="Arial"/>
              <a:buChar char="•"/>
            </a:pPr>
            <a:r>
              <a:rPr b="0" lang="en-US" sz="2000" u="none" strike="noStrike">
                <a:solidFill>
                  <a:srgbClr val="FFFFFF"/>
                </a:solidFill>
                <a:latin typeface="Arial"/>
                <a:ea typeface="Arial"/>
                <a:cs typeface="Arial"/>
                <a:sym typeface="Arial"/>
              </a:rPr>
              <a:t>Provide </a:t>
            </a:r>
            <a:r>
              <a:rPr b="1" lang="en-US" sz="2000" u="none" strike="noStrike">
                <a:solidFill>
                  <a:srgbClr val="FFFFFF"/>
                </a:solidFill>
                <a:latin typeface="Arial"/>
                <a:ea typeface="Arial"/>
                <a:cs typeface="Arial"/>
                <a:sym typeface="Arial"/>
              </a:rPr>
              <a:t>clear explanations</a:t>
            </a:r>
            <a:r>
              <a:rPr b="0" lang="en-US" sz="2000" u="none" strike="noStrike">
                <a:solidFill>
                  <a:srgbClr val="FFFFFF"/>
                </a:solidFill>
                <a:latin typeface="Arial"/>
                <a:ea typeface="Arial"/>
                <a:cs typeface="Arial"/>
                <a:sym typeface="Arial"/>
              </a:rPr>
              <a:t> of expectations and deadlines</a:t>
            </a:r>
            <a:endParaRPr b="0" sz="20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000"/>
              <a:buFont typeface="Arial"/>
              <a:buChar char="•"/>
            </a:pPr>
            <a:r>
              <a:rPr b="0" lang="en-US" sz="2000" u="none" strike="noStrike">
                <a:solidFill>
                  <a:srgbClr val="FFFFFF"/>
                </a:solidFill>
                <a:latin typeface="Arial"/>
                <a:ea typeface="Arial"/>
                <a:cs typeface="Arial"/>
                <a:sym typeface="Arial"/>
              </a:rPr>
              <a:t>Follow up to confirm information was received and understood</a:t>
            </a:r>
            <a:endParaRPr b="0" sz="20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000"/>
              <a:buFont typeface="Arial"/>
              <a:buChar char="•"/>
            </a:pPr>
            <a:r>
              <a:rPr b="0" lang="en-US" sz="2000" u="none" strike="noStrike">
                <a:solidFill>
                  <a:srgbClr val="FFFFFF"/>
                </a:solidFill>
                <a:latin typeface="Arial"/>
                <a:ea typeface="Arial"/>
                <a:cs typeface="Arial"/>
                <a:sym typeface="Arial"/>
              </a:rPr>
              <a:t>Encourage participation in programs, meetings, and events</a:t>
            </a:r>
            <a:endParaRPr b="0" sz="20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000"/>
              <a:buFont typeface="Arial"/>
              <a:buChar char="•"/>
            </a:pPr>
            <a:r>
              <a:rPr b="0" lang="en-US" sz="2000" u="none" strike="noStrike">
                <a:solidFill>
                  <a:srgbClr val="FFFFFF"/>
                </a:solidFill>
                <a:latin typeface="Arial"/>
                <a:ea typeface="Arial"/>
                <a:cs typeface="Arial"/>
                <a:sym typeface="Arial"/>
              </a:rPr>
              <a:t>Offer guidance and support when councils face challenges</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Communication should be </a:t>
            </a:r>
            <a:r>
              <a:rPr b="1" lang="en-US" sz="2000" u="none" strike="noStrike">
                <a:solidFill>
                  <a:srgbClr val="FFFFFF"/>
                </a:solidFill>
                <a:latin typeface="Arial"/>
                <a:ea typeface="Arial"/>
                <a:cs typeface="Arial"/>
                <a:sym typeface="Arial"/>
              </a:rPr>
              <a:t>timely, accurate, and respectful</a:t>
            </a:r>
            <a:r>
              <a:rPr b="0" lang="en-US" sz="2000" u="none" strike="noStrike">
                <a:solidFill>
                  <a:srgbClr val="FFFFFF"/>
                </a:solidFill>
                <a:latin typeface="Arial"/>
                <a:ea typeface="Arial"/>
                <a:cs typeface="Arial"/>
                <a:sym typeface="Arial"/>
              </a:rPr>
              <a:t>, always reflecting the</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000" u="none" strike="noStrike">
                <a:solidFill>
                  <a:srgbClr val="FFFFFF"/>
                </a:solidFill>
                <a:latin typeface="Arial"/>
                <a:ea typeface="Arial"/>
                <a:cs typeface="Arial"/>
                <a:sym typeface="Arial"/>
              </a:rPr>
              <a:t> values of the Order.</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u="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6"/>
          <p:cNvSpPr/>
          <p:nvPr/>
        </p:nvSpPr>
        <p:spPr>
          <a:xfrm>
            <a:off x="786600" y="58680"/>
            <a:ext cx="11188800" cy="67399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400" u="none" strike="noStrike">
                <a:solidFill>
                  <a:srgbClr val="FFFFFF"/>
                </a:solidFill>
                <a:latin typeface="Arial"/>
                <a:ea typeface="Arial"/>
                <a:cs typeface="Arial"/>
                <a:sym typeface="Arial"/>
              </a:rPr>
              <a:t>Effective Communication Methods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400" u="none" strike="noStrike">
                <a:solidFill>
                  <a:srgbClr val="FFFFFF"/>
                </a:solidFill>
                <a:latin typeface="Arial"/>
                <a:ea typeface="Arial"/>
                <a:cs typeface="Arial"/>
                <a:sym typeface="Arial"/>
              </a:rPr>
              <a:t>Successful District Deputies use multiple communication tools:</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1" lang="en-US" sz="2400" u="none" strike="noStrike">
                <a:solidFill>
                  <a:srgbClr val="FFFFFF"/>
                </a:solidFill>
                <a:latin typeface="Arial"/>
                <a:ea typeface="Arial"/>
                <a:cs typeface="Arial"/>
                <a:sym typeface="Arial"/>
              </a:rPr>
              <a:t>Email</a:t>
            </a:r>
            <a:r>
              <a:rPr b="0" lang="en-US" sz="2400" u="none" strike="noStrike">
                <a:solidFill>
                  <a:srgbClr val="FFFFFF"/>
                </a:solidFill>
                <a:latin typeface="Arial"/>
                <a:ea typeface="Arial"/>
                <a:cs typeface="Arial"/>
                <a:sym typeface="Arial"/>
              </a:rPr>
              <a:t> for official notices, deadlines, and documentation</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1" lang="en-US" sz="2400" u="none" strike="noStrike">
                <a:solidFill>
                  <a:srgbClr val="FFFFFF"/>
                </a:solidFill>
                <a:latin typeface="Arial"/>
                <a:ea typeface="Arial"/>
                <a:cs typeface="Arial"/>
                <a:sym typeface="Arial"/>
              </a:rPr>
              <a:t>Phone calls</a:t>
            </a:r>
            <a:r>
              <a:rPr b="0" lang="en-US" sz="2400" u="none" strike="noStrike">
                <a:solidFill>
                  <a:srgbClr val="FFFFFF"/>
                </a:solidFill>
                <a:latin typeface="Arial"/>
                <a:ea typeface="Arial"/>
                <a:cs typeface="Arial"/>
                <a:sym typeface="Arial"/>
              </a:rPr>
              <a:t> for clarification, encouragement, or problem-solving</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1" lang="en-US" sz="2400" u="none" strike="noStrike">
                <a:solidFill>
                  <a:srgbClr val="FFFFFF"/>
                </a:solidFill>
                <a:latin typeface="Arial"/>
                <a:ea typeface="Arial"/>
                <a:cs typeface="Arial"/>
                <a:sym typeface="Arial"/>
              </a:rPr>
              <a:t>In-person or virtual meetings</a:t>
            </a:r>
            <a:r>
              <a:rPr b="0" lang="en-US" sz="2400" u="none" strike="noStrike">
                <a:solidFill>
                  <a:srgbClr val="FFFFFF"/>
                </a:solidFill>
                <a:latin typeface="Arial"/>
                <a:ea typeface="Arial"/>
                <a:cs typeface="Arial"/>
                <a:sym typeface="Arial"/>
              </a:rPr>
              <a:t> for relationship-building and planning</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1" lang="en-US" sz="2400" u="none" strike="noStrike">
                <a:solidFill>
                  <a:srgbClr val="FFFFFF"/>
                </a:solidFill>
                <a:latin typeface="Arial"/>
                <a:ea typeface="Arial"/>
                <a:cs typeface="Arial"/>
                <a:sym typeface="Arial"/>
              </a:rPr>
              <a:t>District meetings</a:t>
            </a:r>
            <a:r>
              <a:rPr b="0" lang="en-US" sz="2400" u="none" strike="noStrike">
                <a:solidFill>
                  <a:srgbClr val="FFFFFF"/>
                </a:solidFill>
                <a:latin typeface="Arial"/>
                <a:ea typeface="Arial"/>
                <a:cs typeface="Arial"/>
                <a:sym typeface="Arial"/>
              </a:rPr>
              <a:t> to reinforce key messages and share best practices</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400" u="none" strike="noStrike">
                <a:solidFill>
                  <a:srgbClr val="FFFFFF"/>
                </a:solidFill>
                <a:latin typeface="Arial"/>
                <a:ea typeface="Arial"/>
                <a:cs typeface="Arial"/>
                <a:sym typeface="Arial"/>
              </a:rPr>
              <a:t>No single method works for every situation. Choose the method that best ensures the message is received and understood.</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lang="en-US" sz="2400" u="none" strike="noStrike">
                <a:solidFill>
                  <a:srgbClr val="FFFFFF"/>
                </a:solidFill>
                <a:latin typeface="Arial"/>
                <a:ea typeface="Arial"/>
                <a:cs typeface="Arial"/>
                <a:sym typeface="Arial"/>
              </a:rPr>
              <a:t>Best Practices for Success </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0" lang="en-US" sz="2400" u="none" strike="noStrike">
                <a:solidFill>
                  <a:srgbClr val="FFFFFF"/>
                </a:solidFill>
                <a:latin typeface="Arial"/>
                <a:ea typeface="Arial"/>
                <a:cs typeface="Arial"/>
                <a:sym typeface="Arial"/>
              </a:rPr>
              <a:t>Be </a:t>
            </a:r>
            <a:r>
              <a:rPr b="1" lang="en-US" sz="2400" u="none" strike="noStrike">
                <a:solidFill>
                  <a:srgbClr val="FFFFFF"/>
                </a:solidFill>
                <a:latin typeface="Arial"/>
                <a:ea typeface="Arial"/>
                <a:cs typeface="Arial"/>
                <a:sym typeface="Arial"/>
              </a:rPr>
              <a:t>consistent</a:t>
            </a:r>
            <a:r>
              <a:rPr b="0" lang="en-US" sz="2400" u="none" strike="noStrike">
                <a:solidFill>
                  <a:srgbClr val="FFFFFF"/>
                </a:solidFill>
                <a:latin typeface="Arial"/>
                <a:ea typeface="Arial"/>
                <a:cs typeface="Arial"/>
                <a:sym typeface="Arial"/>
              </a:rPr>
              <a:t> — communicate regularly, not only when there’s a problem</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0" lang="en-US" sz="2400" u="none" strike="noStrike">
                <a:solidFill>
                  <a:srgbClr val="FFFFFF"/>
                </a:solidFill>
                <a:latin typeface="Arial"/>
                <a:ea typeface="Arial"/>
                <a:cs typeface="Arial"/>
                <a:sym typeface="Arial"/>
              </a:rPr>
              <a:t>Be </a:t>
            </a:r>
            <a:r>
              <a:rPr b="1" lang="en-US" sz="2400" u="none" strike="noStrike">
                <a:solidFill>
                  <a:srgbClr val="FFFFFF"/>
                </a:solidFill>
                <a:latin typeface="Arial"/>
                <a:ea typeface="Arial"/>
                <a:cs typeface="Arial"/>
                <a:sym typeface="Arial"/>
              </a:rPr>
              <a:t>clear and concise</a:t>
            </a:r>
            <a:r>
              <a:rPr b="0" lang="en-US" sz="2400" u="none" strike="noStrike">
                <a:solidFill>
                  <a:srgbClr val="FFFFFF"/>
                </a:solidFill>
                <a:latin typeface="Arial"/>
                <a:ea typeface="Arial"/>
                <a:cs typeface="Arial"/>
                <a:sym typeface="Arial"/>
              </a:rPr>
              <a:t> — avoid confusion or assumptions</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0" lang="en-US" sz="2400" u="none" strike="noStrike">
                <a:solidFill>
                  <a:srgbClr val="FFFFFF"/>
                </a:solidFill>
                <a:latin typeface="Arial"/>
                <a:ea typeface="Arial"/>
                <a:cs typeface="Arial"/>
                <a:sym typeface="Arial"/>
              </a:rPr>
              <a:t>Be </a:t>
            </a:r>
            <a:r>
              <a:rPr b="1" lang="en-US" sz="2400" u="none" strike="noStrike">
                <a:solidFill>
                  <a:srgbClr val="FFFFFF"/>
                </a:solidFill>
                <a:latin typeface="Arial"/>
                <a:ea typeface="Arial"/>
                <a:cs typeface="Arial"/>
                <a:sym typeface="Arial"/>
              </a:rPr>
              <a:t>approachable</a:t>
            </a:r>
            <a:r>
              <a:rPr b="0" lang="en-US" sz="2400" u="none" strike="noStrike">
                <a:solidFill>
                  <a:srgbClr val="FFFFFF"/>
                </a:solidFill>
                <a:latin typeface="Arial"/>
                <a:ea typeface="Arial"/>
                <a:cs typeface="Arial"/>
                <a:sym typeface="Arial"/>
              </a:rPr>
              <a:t> — councils should feel comfortable reaching out</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0" lang="en-US" sz="2400" u="none" strike="noStrike">
                <a:solidFill>
                  <a:srgbClr val="FFFFFF"/>
                </a:solidFill>
                <a:latin typeface="Arial"/>
                <a:ea typeface="Arial"/>
                <a:cs typeface="Arial"/>
                <a:sym typeface="Arial"/>
              </a:rPr>
              <a:t>Be </a:t>
            </a:r>
            <a:r>
              <a:rPr b="1" lang="en-US" sz="2400" u="none" strike="noStrike">
                <a:solidFill>
                  <a:srgbClr val="FFFFFF"/>
                </a:solidFill>
                <a:latin typeface="Arial"/>
                <a:ea typeface="Arial"/>
                <a:cs typeface="Arial"/>
                <a:sym typeface="Arial"/>
              </a:rPr>
              <a:t>responsive</a:t>
            </a:r>
            <a:r>
              <a:rPr b="0" lang="en-US" sz="2400" u="none" strike="noStrike">
                <a:solidFill>
                  <a:srgbClr val="FFFFFF"/>
                </a:solidFill>
                <a:latin typeface="Arial"/>
                <a:ea typeface="Arial"/>
                <a:cs typeface="Arial"/>
                <a:sym typeface="Arial"/>
              </a:rPr>
              <a:t> — timely replies build confidence and trust</a:t>
            </a:r>
            <a:endParaRPr b="0" sz="2400" u="none" strike="noStrike">
              <a:solidFill>
                <a:srgbClr val="FFFFFF"/>
              </a:solidFill>
              <a:latin typeface="Arial"/>
              <a:ea typeface="Arial"/>
              <a:cs typeface="Arial"/>
              <a:sym typeface="Arial"/>
            </a:endParaRPr>
          </a:p>
          <a:p>
            <a:pPr indent="-285840" lvl="0" marL="285840" marR="0" rtl="0" algn="l">
              <a:lnSpc>
                <a:spcPct val="100000"/>
              </a:lnSpc>
              <a:spcBef>
                <a:spcPts val="0"/>
              </a:spcBef>
              <a:spcAft>
                <a:spcPts val="0"/>
              </a:spcAft>
              <a:buClr>
                <a:srgbClr val="FFFFFF"/>
              </a:buClr>
              <a:buSzPts val="2400"/>
              <a:buFont typeface="Arial"/>
              <a:buChar char="•"/>
            </a:pPr>
            <a:r>
              <a:rPr b="0" lang="en-US" sz="2400" u="none" strike="noStrike">
                <a:solidFill>
                  <a:srgbClr val="FFFFFF"/>
                </a:solidFill>
                <a:latin typeface="Arial"/>
                <a:ea typeface="Arial"/>
                <a:cs typeface="Arial"/>
                <a:sym typeface="Arial"/>
              </a:rPr>
              <a:t>Be </a:t>
            </a:r>
            <a:r>
              <a:rPr b="1" lang="en-US" sz="2400" u="none" strike="noStrike">
                <a:solidFill>
                  <a:srgbClr val="FFFFFF"/>
                </a:solidFill>
                <a:latin typeface="Arial"/>
                <a:ea typeface="Arial"/>
                <a:cs typeface="Arial"/>
                <a:sym typeface="Arial"/>
              </a:rPr>
              <a:t>positive and encouraging</a:t>
            </a:r>
            <a:r>
              <a:rPr b="0" lang="en-US" sz="2400" u="none" strike="noStrike">
                <a:solidFill>
                  <a:srgbClr val="FFFFFF"/>
                </a:solidFill>
                <a:latin typeface="Arial"/>
                <a:ea typeface="Arial"/>
                <a:cs typeface="Arial"/>
                <a:sym typeface="Arial"/>
              </a:rPr>
              <a:t> — your tone sets the standard</a:t>
            </a:r>
            <a:endParaRPr b="0" sz="24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400" u="none" strike="noStrik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7"/>
          <p:cNvSpPr/>
          <p:nvPr/>
        </p:nvSpPr>
        <p:spPr>
          <a:xfrm>
            <a:off x="924120" y="934200"/>
            <a:ext cx="9979560" cy="39700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800" u="none" strike="noStrike">
                <a:solidFill>
                  <a:srgbClr val="FFFFFF"/>
                </a:solidFill>
                <a:latin typeface="Arial"/>
                <a:ea typeface="Arial"/>
                <a:cs typeface="Arial"/>
                <a:sym typeface="Arial"/>
              </a:rPr>
              <a:t>Closing: Why Communication Matters </a:t>
            </a:r>
            <a:endParaRPr b="0" sz="28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8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8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lang="en-US" sz="2800" u="none" strike="noStrike">
                <a:solidFill>
                  <a:srgbClr val="FFFFFF"/>
                </a:solidFill>
                <a:latin typeface="Arial"/>
                <a:ea typeface="Arial"/>
                <a:cs typeface="Arial"/>
                <a:sym typeface="Arial"/>
              </a:rPr>
              <a:t>Strong communication strengthens councils, improves participation, and advances the mission of the Knights of Columbus. As District Deputies, when you communicate effectively, you help councils succeed—and when councils succeed, the entire Order grows stronger.</a:t>
            </a:r>
            <a:endParaRPr b="0" sz="2800" u="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sz="2800" u="none" strike="noStrik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8"/>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Financial Secretary</a:t>
            </a:r>
            <a:endParaRPr b="0" sz="3600" u="none" strike="noStrike">
              <a:solidFill>
                <a:srgbClr val="000000"/>
              </a:solidFill>
              <a:latin typeface="Arial"/>
              <a:ea typeface="Arial"/>
              <a:cs typeface="Arial"/>
              <a:sym typeface="Arial"/>
            </a:endParaRPr>
          </a:p>
        </p:txBody>
      </p:sp>
      <p:sp>
        <p:nvSpPr>
          <p:cNvPr id="552" name="Google Shape;552;p88"/>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Financial integrity</a:t>
            </a:r>
            <a:endParaRPr b="0" i="0" sz="2800" u="none" cap="none" strike="noStrike">
              <a:solidFill>
                <a:srgbClr val="000000"/>
              </a:solidFill>
              <a:latin typeface="Arial"/>
              <a:ea typeface="Arial"/>
              <a:cs typeface="Arial"/>
              <a:sym typeface="Arial"/>
            </a:endParaRPr>
          </a:p>
        </p:txBody>
      </p:sp>
      <p:sp>
        <p:nvSpPr>
          <p:cNvPr id="553" name="Google Shape;553;p88"/>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 Desk Reference - Financial Issues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9"/>
          <p:cNvSpPr txBox="1"/>
          <p:nvPr>
            <p:ph type="title"/>
          </p:nvPr>
        </p:nvSpPr>
        <p:spPr>
          <a:xfrm>
            <a:off x="1089360" y="457200"/>
            <a:ext cx="951732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CEO </a:t>
            </a:r>
            <a:br>
              <a:rPr lang="en-US" sz="3600"/>
            </a:br>
            <a:r>
              <a:rPr b="0" lang="en-US" sz="3600" u="none" strike="noStrike">
                <a:solidFill>
                  <a:schemeClr val="lt1"/>
                </a:solidFill>
                <a:latin typeface="Arial Black"/>
                <a:ea typeface="Arial Black"/>
                <a:cs typeface="Arial Black"/>
                <a:sym typeface="Arial Black"/>
              </a:rPr>
              <a:t>(Chief Encouragement Officer)</a:t>
            </a:r>
            <a:endParaRPr b="0" sz="3600" u="none" strike="noStrike">
              <a:solidFill>
                <a:srgbClr val="000000"/>
              </a:solidFill>
              <a:latin typeface="Arial"/>
              <a:ea typeface="Arial"/>
              <a:cs typeface="Arial"/>
              <a:sym typeface="Arial"/>
            </a:endParaRPr>
          </a:p>
        </p:txBody>
      </p:sp>
      <p:sp>
        <p:nvSpPr>
          <p:cNvPr id="559" name="Google Shape;559;p89"/>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Moral and recognition</a:t>
            </a:r>
            <a:endParaRPr b="0" i="0" sz="2800" u="none" cap="none" strike="noStrike">
              <a:solidFill>
                <a:srgbClr val="000000"/>
              </a:solidFill>
              <a:latin typeface="Arial"/>
              <a:ea typeface="Arial"/>
              <a:cs typeface="Arial"/>
              <a:sym typeface="Arial"/>
            </a:endParaRPr>
          </a:p>
        </p:txBody>
      </p:sp>
      <p:sp>
        <p:nvSpPr>
          <p:cNvPr id="560" name="Google Shape;560;p89"/>
          <p:cNvSpPr txBox="1"/>
          <p:nvPr>
            <p:ph idx="1" type="body"/>
          </p:nvPr>
        </p:nvSpPr>
        <p:spPr>
          <a:xfrm>
            <a:off x="5219640" y="1600200"/>
            <a:ext cx="5166000" cy="483732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Council Recognition Manual</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Supreme Awards</a:t>
            </a:r>
            <a:endParaRPr b="0" i="0" sz="2800" u="none" cap="none" strike="noStrike">
              <a:solidFill>
                <a:srgbClr val="000000"/>
              </a:solidFill>
              <a:latin typeface="Arial"/>
              <a:ea typeface="Arial"/>
              <a:cs typeface="Arial"/>
              <a:sym typeface="Arial"/>
            </a:endParaRPr>
          </a:p>
          <a:p>
            <a:pPr indent="-457200" lvl="1" marL="9144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Columbian Award</a:t>
            </a:r>
            <a:endParaRPr b="0" i="0" sz="2800" u="none" cap="none" strike="noStrike">
              <a:solidFill>
                <a:srgbClr val="000000"/>
              </a:solidFill>
              <a:latin typeface="Arial"/>
              <a:ea typeface="Arial"/>
              <a:cs typeface="Arial"/>
              <a:sym typeface="Arial"/>
            </a:endParaRPr>
          </a:p>
          <a:p>
            <a:pPr indent="-457200" lvl="1" marL="9144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Father McGivney Award</a:t>
            </a:r>
            <a:endParaRPr b="0" i="0" sz="2800" u="none" cap="none" strike="noStrike">
              <a:solidFill>
                <a:srgbClr val="000000"/>
              </a:solidFill>
              <a:latin typeface="Arial"/>
              <a:ea typeface="Arial"/>
              <a:cs typeface="Arial"/>
              <a:sym typeface="Arial"/>
            </a:endParaRPr>
          </a:p>
          <a:p>
            <a:pPr indent="-457200" lvl="1" marL="9144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Founders Award</a:t>
            </a:r>
            <a:endParaRPr b="0" i="0" sz="2800" u="none" cap="none" strike="noStrike">
              <a:solidFill>
                <a:srgbClr val="000000"/>
              </a:solidFill>
              <a:latin typeface="Arial"/>
              <a:ea typeface="Arial"/>
              <a:cs typeface="Arial"/>
              <a:sym typeface="Arial"/>
            </a:endParaRPr>
          </a:p>
          <a:p>
            <a:pPr indent="-457200" lvl="1" marL="9144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Star Council Award</a:t>
            </a:r>
            <a:endParaRPr b="0" i="0" sz="2800" u="none" cap="none" strike="noStrike">
              <a:solidFill>
                <a:srgbClr val="000000"/>
              </a:solidFill>
              <a:latin typeface="Arial"/>
              <a:ea typeface="Arial"/>
              <a:cs typeface="Arial"/>
              <a:sym typeface="Arial"/>
            </a:endParaRPr>
          </a:p>
          <a:p>
            <a:pPr indent="-457200" lvl="1" marL="9144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Multiple Star Council Award</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descr="A person with glasses and beard&#10;&#10;AI-generated content may be incorrect." id="561" name="Google Shape;561;p89"/>
          <p:cNvPicPr preferRelativeResize="0"/>
          <p:nvPr/>
        </p:nvPicPr>
        <p:blipFill rotWithShape="1">
          <a:blip r:embed="rId3">
            <a:alphaModFix/>
          </a:blip>
          <a:srcRect b="0" l="0" r="0" t="0"/>
          <a:stretch/>
        </p:blipFill>
        <p:spPr>
          <a:xfrm>
            <a:off x="1089360" y="2765880"/>
            <a:ext cx="3395160" cy="3866760"/>
          </a:xfrm>
          <a:prstGeom prst="rect">
            <a:avLst/>
          </a:prstGeom>
          <a:noFill/>
          <a:ln>
            <a:noFill/>
          </a:ln>
        </p:spPr>
      </p:pic>
      <p:sp>
        <p:nvSpPr>
          <p:cNvPr id="562" name="Google Shape;562;p89"/>
          <p:cNvSpPr/>
          <p:nvPr/>
        </p:nvSpPr>
        <p:spPr>
          <a:xfrm>
            <a:off x="5572800" y="3262680"/>
            <a:ext cx="6681960" cy="6152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sz="2800" u="none" strike="noStrik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90"/>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800"/>
              <a:buFont typeface="Arial Black"/>
              <a:buNone/>
            </a:pPr>
            <a:r>
              <a:rPr b="0" lang="en-US" sz="2800" u="none" strike="noStrike">
                <a:solidFill>
                  <a:schemeClr val="lt1"/>
                </a:solidFill>
                <a:latin typeface="Arial Black"/>
                <a:ea typeface="Arial Black"/>
                <a:cs typeface="Arial Black"/>
                <a:sym typeface="Arial Black"/>
              </a:rPr>
              <a:t>District Deputy as CEO</a:t>
            </a:r>
            <a:endParaRPr b="0" sz="2800" u="none" strike="noStrike">
              <a:solidFill>
                <a:srgbClr val="000000"/>
              </a:solidFill>
              <a:latin typeface="Arial"/>
              <a:ea typeface="Arial"/>
              <a:cs typeface="Arial"/>
              <a:sym typeface="Arial"/>
            </a:endParaRPr>
          </a:p>
        </p:txBody>
      </p:sp>
      <p:sp>
        <p:nvSpPr>
          <p:cNvPr id="568" name="Google Shape;568;p90"/>
          <p:cNvSpPr txBox="1"/>
          <p:nvPr>
            <p:ph idx="1" type="body"/>
          </p:nvPr>
        </p:nvSpPr>
        <p:spPr>
          <a:xfrm>
            <a:off x="423720" y="1215000"/>
            <a:ext cx="8406720" cy="5022720"/>
          </a:xfrm>
          <a:prstGeom prst="rect">
            <a:avLst/>
          </a:prstGeom>
          <a:noFill/>
          <a:ln>
            <a:noFill/>
          </a:ln>
        </p:spPr>
        <p:txBody>
          <a:bodyPr anchorCtr="0" anchor="t" bIns="0" lIns="0" spcFirstLastPara="1" rIns="0" wrap="square" tIns="0">
            <a:noAutofit/>
          </a:bodyPr>
          <a:lstStyle/>
          <a:p>
            <a:pPr indent="-457200" lvl="0" marL="6858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NC State Deputy Award</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Representation at meetings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Achieve “Charity” Recognition</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Council Recognition</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Pay Council Assessments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Submit Required Reports to Supreme</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Meet or Exceed Supreme Membership Goals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Submit Three Nominations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Be Safe Environment Compliant </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91"/>
          <p:cNvSpPr txBox="1"/>
          <p:nvPr>
            <p:ph type="title"/>
          </p:nvPr>
        </p:nvSpPr>
        <p:spPr>
          <a:xfrm>
            <a:off x="423720" y="457200"/>
            <a:ext cx="8507160" cy="644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800"/>
              <a:buFont typeface="Arial Black"/>
              <a:buNone/>
            </a:pPr>
            <a:r>
              <a:rPr b="0" lang="en-US" sz="2800" u="none" strike="noStrike">
                <a:solidFill>
                  <a:schemeClr val="lt1"/>
                </a:solidFill>
                <a:latin typeface="Arial Black"/>
                <a:ea typeface="Arial Black"/>
                <a:cs typeface="Arial Black"/>
                <a:sym typeface="Arial Black"/>
              </a:rPr>
              <a:t>DD as CEO</a:t>
            </a:r>
            <a:endParaRPr b="0" sz="2800" u="none" strike="noStrike">
              <a:solidFill>
                <a:srgbClr val="000000"/>
              </a:solidFill>
              <a:latin typeface="Arial"/>
              <a:ea typeface="Arial"/>
              <a:cs typeface="Arial"/>
              <a:sym typeface="Arial"/>
            </a:endParaRPr>
          </a:p>
        </p:txBody>
      </p:sp>
      <p:sp>
        <p:nvSpPr>
          <p:cNvPr id="574" name="Google Shape;574;p91"/>
          <p:cNvSpPr txBox="1"/>
          <p:nvPr>
            <p:ph idx="1" type="body"/>
          </p:nvPr>
        </p:nvSpPr>
        <p:spPr>
          <a:xfrm>
            <a:off x="423720" y="1600200"/>
            <a:ext cx="7467120" cy="3597840"/>
          </a:xfrm>
          <a:prstGeom prst="rect">
            <a:avLst/>
          </a:prstGeom>
          <a:noFill/>
          <a:ln>
            <a:noFill/>
          </a:ln>
        </p:spPr>
        <p:txBody>
          <a:bodyPr anchorCtr="0" anchor="t" bIns="0" lIns="0" spcFirstLastPara="1" rIns="0" wrap="square" tIns="0">
            <a:noAutofit/>
          </a:bodyPr>
          <a:lstStyle/>
          <a:p>
            <a:pPr indent="-457200" lvl="0" marL="6858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of the Year Awards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Priest of the Year</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Deacon of the Year</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Knight of the Year</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Rookie of the Year</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Golden Knight of the Year</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Family of the Year</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5"/>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Coach Mentor</a:t>
            </a:r>
            <a:endParaRPr b="0" sz="3600" u="none" strike="noStrike">
              <a:solidFill>
                <a:srgbClr val="000000"/>
              </a:solidFill>
              <a:latin typeface="Arial"/>
              <a:ea typeface="Arial"/>
              <a:cs typeface="Arial"/>
              <a:sym typeface="Arial"/>
            </a:endParaRPr>
          </a:p>
        </p:txBody>
      </p:sp>
      <p:sp>
        <p:nvSpPr>
          <p:cNvPr id="384" name="Google Shape;384;p65"/>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Leadership development</a:t>
            </a:r>
            <a:endParaRPr b="0" i="0" sz="2800" u="none" cap="none" strike="noStrike">
              <a:solidFill>
                <a:srgbClr val="000000"/>
              </a:solidFill>
              <a:latin typeface="Arial"/>
              <a:ea typeface="Arial"/>
              <a:cs typeface="Arial"/>
              <a:sym typeface="Arial"/>
            </a:endParaRPr>
          </a:p>
        </p:txBody>
      </p:sp>
      <p:sp>
        <p:nvSpPr>
          <p:cNvPr id="385" name="Google Shape;385;p65"/>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Fraternal Excellence Guide</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92"/>
          <p:cNvSpPr txBox="1"/>
          <p:nvPr>
            <p:ph type="title"/>
          </p:nvPr>
        </p:nvSpPr>
        <p:spPr>
          <a:xfrm>
            <a:off x="423720" y="457200"/>
            <a:ext cx="8507160" cy="6073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200"/>
              <a:buFont typeface="Arial Black"/>
              <a:buNone/>
            </a:pPr>
            <a:r>
              <a:rPr b="0" lang="en-US" sz="3200" u="none" strike="noStrike">
                <a:solidFill>
                  <a:schemeClr val="lt1"/>
                </a:solidFill>
                <a:latin typeface="Arial Black"/>
                <a:ea typeface="Arial Black"/>
                <a:cs typeface="Arial Black"/>
                <a:sym typeface="Arial Black"/>
              </a:rPr>
              <a:t>DD as CEO</a:t>
            </a:r>
            <a:endParaRPr b="0" sz="3200" u="none" strike="noStrike">
              <a:solidFill>
                <a:srgbClr val="000000"/>
              </a:solidFill>
              <a:latin typeface="Arial"/>
              <a:ea typeface="Arial"/>
              <a:cs typeface="Arial"/>
              <a:sym typeface="Arial"/>
            </a:endParaRPr>
          </a:p>
        </p:txBody>
      </p:sp>
      <p:sp>
        <p:nvSpPr>
          <p:cNvPr id="580" name="Google Shape;580;p92"/>
          <p:cNvSpPr txBox="1"/>
          <p:nvPr>
            <p:ph idx="1" type="body"/>
          </p:nvPr>
        </p:nvSpPr>
        <p:spPr>
          <a:xfrm>
            <a:off x="423720" y="1600200"/>
            <a:ext cx="6941160" cy="4435200"/>
          </a:xfrm>
          <a:prstGeom prst="rect">
            <a:avLst/>
          </a:prstGeom>
          <a:noFill/>
          <a:ln>
            <a:noFill/>
          </a:ln>
        </p:spPr>
        <p:txBody>
          <a:bodyPr anchorCtr="0" anchor="t" bIns="0" lIns="0" spcFirstLastPara="1" rIns="0" wrap="square" tIns="0">
            <a:noAutofit/>
          </a:bodyPr>
          <a:lstStyle/>
          <a:p>
            <a:pPr indent="-457200" lvl="0" marL="6858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Recognition Awards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Charity – Highest Award</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Unity – Second Highest Award</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Fraternity – Third Highest Award</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Best Service Program </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The Dune Russell Award – Council Newsletter</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Website</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3"/>
          <p:cNvSpPr txBox="1"/>
          <p:nvPr>
            <p:ph type="title"/>
          </p:nvPr>
        </p:nvSpPr>
        <p:spPr>
          <a:xfrm>
            <a:off x="423720" y="457200"/>
            <a:ext cx="8507160" cy="6699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800"/>
              <a:buFont typeface="Arial Black"/>
              <a:buNone/>
            </a:pPr>
            <a:r>
              <a:rPr b="0" lang="en-US" sz="2800" u="none" strike="noStrike">
                <a:solidFill>
                  <a:schemeClr val="lt1"/>
                </a:solidFill>
                <a:latin typeface="Arial Black"/>
                <a:ea typeface="Arial Black"/>
                <a:cs typeface="Arial Black"/>
                <a:sym typeface="Arial Black"/>
              </a:rPr>
              <a:t>DD as CEO</a:t>
            </a:r>
            <a:endParaRPr b="0" sz="2800" u="none" strike="noStrike">
              <a:solidFill>
                <a:srgbClr val="000000"/>
              </a:solidFill>
              <a:latin typeface="Arial"/>
              <a:ea typeface="Arial"/>
              <a:cs typeface="Arial"/>
              <a:sym typeface="Arial"/>
            </a:endParaRPr>
          </a:p>
        </p:txBody>
      </p:sp>
      <p:sp>
        <p:nvSpPr>
          <p:cNvPr id="586" name="Google Shape;586;p93"/>
          <p:cNvSpPr txBox="1"/>
          <p:nvPr>
            <p:ph idx="1" type="body"/>
          </p:nvPr>
        </p:nvSpPr>
        <p:spPr>
          <a:xfrm>
            <a:off x="423720" y="1600200"/>
            <a:ext cx="7479720" cy="4435200"/>
          </a:xfrm>
          <a:prstGeom prst="rect">
            <a:avLst/>
          </a:prstGeom>
          <a:noFill/>
          <a:ln>
            <a:noFill/>
          </a:ln>
        </p:spPr>
        <p:txBody>
          <a:bodyPr anchorCtr="0" anchor="t" bIns="0" lIns="0" spcFirstLastPara="1" rIns="0" wrap="square" tIns="0">
            <a:noAutofit/>
          </a:bodyPr>
          <a:lstStyle/>
          <a:p>
            <a:pPr indent="-457200" lvl="0" marL="6858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Keep Christ In Christmas Poster Contest (Family Program)</a:t>
            </a:r>
            <a:endParaRPr b="0" i="0" sz="2800" u="none" cap="none" strike="noStrike">
              <a:solidFill>
                <a:srgbClr val="000000"/>
              </a:solidFill>
              <a:latin typeface="Arial"/>
              <a:ea typeface="Arial"/>
              <a:cs typeface="Arial"/>
              <a:sym typeface="Arial"/>
            </a:endParaRPr>
          </a:p>
          <a:p>
            <a:pPr indent="-457200" lvl="0" marL="6858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Essay Contest (Community Program)</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a:p>
            <a:pPr indent="-457200" lvl="0" marL="6858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Divisions</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Div. 1 –  1 - 49</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Div. II – 50 – 81</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Div. III – 82 - 149</a:t>
            </a:r>
            <a:endParaRPr b="0" i="0" sz="2800" u="none" cap="none" strike="noStrike">
              <a:solidFill>
                <a:srgbClr val="000000"/>
              </a:solidFill>
              <a:latin typeface="Arial"/>
              <a:ea typeface="Arial"/>
              <a:cs typeface="Arial"/>
              <a:sym typeface="Arial"/>
            </a:endParaRPr>
          </a:p>
          <a:p>
            <a:pPr indent="-457200" lvl="1" marL="11430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Div. IV – 150 – and up</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4"/>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Builder</a:t>
            </a:r>
            <a:endParaRPr b="0" sz="3600" u="none" strike="noStrike">
              <a:solidFill>
                <a:srgbClr val="000000"/>
              </a:solidFill>
              <a:latin typeface="Arial"/>
              <a:ea typeface="Arial"/>
              <a:cs typeface="Arial"/>
              <a:sym typeface="Arial"/>
            </a:endParaRPr>
          </a:p>
        </p:txBody>
      </p:sp>
      <p:sp>
        <p:nvSpPr>
          <p:cNvPr id="592" name="Google Shape;592;p94"/>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Growth and expansion</a:t>
            </a:r>
            <a:endParaRPr b="0" i="0" sz="2800" u="none" cap="none" strike="noStrike">
              <a:solidFill>
                <a:srgbClr val="000000"/>
              </a:solidFill>
              <a:latin typeface="Arial"/>
              <a:ea typeface="Arial"/>
              <a:cs typeface="Arial"/>
              <a:sym typeface="Arial"/>
            </a:endParaRPr>
          </a:p>
        </p:txBody>
      </p:sp>
      <p:sp>
        <p:nvSpPr>
          <p:cNvPr id="593" name="Google Shape;593;p94"/>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Revitalization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95"/>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Enforcer</a:t>
            </a:r>
            <a:endParaRPr b="0" sz="3600" u="none" strike="noStrike">
              <a:solidFill>
                <a:schemeClr val="dk1"/>
              </a:solidFill>
              <a:latin typeface="Arial"/>
              <a:ea typeface="Arial"/>
              <a:cs typeface="Arial"/>
              <a:sym typeface="Arial"/>
            </a:endParaRPr>
          </a:p>
        </p:txBody>
      </p:sp>
      <p:sp>
        <p:nvSpPr>
          <p:cNvPr id="599" name="Google Shape;599;p95"/>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1" i="0" sz="2800" u="none" cap="none" strike="noStrike">
              <a:solidFill>
                <a:schemeClr val="dk2"/>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Ensure Council Officers &amp; Directors are at the Least Meeting Expectations</a:t>
            </a:r>
            <a:endParaRPr b="1" i="0" sz="2800" u="none" cap="none" strike="noStrike">
              <a:solidFill>
                <a:schemeClr val="dk2"/>
              </a:solidFill>
              <a:latin typeface="Arial"/>
              <a:ea typeface="Arial"/>
              <a:cs typeface="Arial"/>
              <a:sym typeface="Arial"/>
            </a:endParaRPr>
          </a:p>
        </p:txBody>
      </p:sp>
      <p:sp>
        <p:nvSpPr>
          <p:cNvPr id="600" name="Google Shape;600;p95"/>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Supreme Council By-Laws</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By-laws</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District Deputy’s Guide</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Fraternal Excellence</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Officers’ Desk Reference</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Regional District Deputy</a:t>
            </a:r>
            <a:endParaRPr b="1" i="0" sz="2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State Officers</a:t>
            </a:r>
            <a:endParaRPr b="1" i="0" sz="2800" u="none" cap="none" strike="noStrike">
              <a:solidFill>
                <a:schemeClr val="dk2"/>
              </a:solidFill>
              <a:latin typeface="Arial"/>
              <a:ea typeface="Arial"/>
              <a:cs typeface="Arial"/>
              <a:sym typeface="Arial"/>
            </a:endParaRPr>
          </a:p>
          <a:p>
            <a:pPr indent="0" lvl="0" marL="0" marR="0" rtl="0" algn="l">
              <a:lnSpc>
                <a:spcPct val="110000"/>
              </a:lnSpc>
              <a:spcBef>
                <a:spcPts val="0"/>
              </a:spcBef>
              <a:spcAft>
                <a:spcPts val="0"/>
              </a:spcAft>
              <a:buSzPts val="2800"/>
              <a:buFont typeface="Arial"/>
              <a:buNone/>
            </a:pPr>
            <a:r>
              <a:t/>
            </a:r>
            <a:endParaRPr b="1" i="0" sz="2800" u="none" cap="none" strike="noStrike">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96"/>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600"/>
              <a:buFont typeface="Arial Black"/>
              <a:buNone/>
            </a:pPr>
            <a:r>
              <a:rPr b="0" lang="en-US" sz="3600" u="none" strike="noStrike">
                <a:solidFill>
                  <a:schemeClr val="lt2"/>
                </a:solidFill>
                <a:latin typeface="Arial Black"/>
                <a:ea typeface="Arial Black"/>
                <a:cs typeface="Arial Black"/>
                <a:sym typeface="Arial Black"/>
              </a:rPr>
              <a:t>DD as Enforcer</a:t>
            </a:r>
            <a:endParaRPr b="0" sz="3600" u="none" strike="noStrike">
              <a:solidFill>
                <a:schemeClr val="dk1"/>
              </a:solidFill>
              <a:latin typeface="Arial"/>
              <a:ea typeface="Arial"/>
              <a:cs typeface="Arial"/>
              <a:sym typeface="Arial"/>
            </a:endParaRPr>
          </a:p>
        </p:txBody>
      </p:sp>
      <p:sp>
        <p:nvSpPr>
          <p:cNvPr id="606" name="Google Shape;606;p96"/>
          <p:cNvSpPr txBox="1"/>
          <p:nvPr>
            <p:ph idx="1" type="body"/>
          </p:nvPr>
        </p:nvSpPr>
        <p:spPr>
          <a:xfrm>
            <a:off x="423720" y="1253160"/>
            <a:ext cx="11005920" cy="4350960"/>
          </a:xfrm>
          <a:prstGeom prst="rect">
            <a:avLst/>
          </a:prstGeom>
          <a:noFill/>
          <a:ln>
            <a:noFill/>
          </a:ln>
        </p:spPr>
        <p:txBody>
          <a:bodyPr anchorCtr="0" anchor="t" bIns="0" lIns="0" spcFirstLastPara="1" rIns="0" wrap="square" tIns="0">
            <a:noAutofit/>
          </a:bodyPr>
          <a:lstStyle/>
          <a:p>
            <a:pPr indent="-457200" lvl="0" marL="457200" marR="0" rtl="0" algn="l">
              <a:lnSpc>
                <a:spcPct val="10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There may be times when a council officer, director, or chair is not performing the requirements he has in his position.</a:t>
            </a:r>
            <a:endParaRPr b="1" i="0" sz="2800" u="none" cap="none" strike="noStrike">
              <a:solidFill>
                <a:schemeClr val="dk2"/>
              </a:solidFill>
              <a:latin typeface="Arial"/>
              <a:ea typeface="Arial"/>
              <a:cs typeface="Arial"/>
              <a:sym typeface="Arial"/>
            </a:endParaRPr>
          </a:p>
          <a:p>
            <a:pPr indent="-457200" lvl="0" marL="457200" marR="0" rtl="0" algn="l">
              <a:lnSpc>
                <a:spcPct val="10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DD’s responsibility is to watch out for possible weak links in the council that may cause the council to fail critical responsibilities. </a:t>
            </a:r>
            <a:endParaRPr b="1" i="0" sz="2800" u="none" cap="none" strike="noStrike">
              <a:solidFill>
                <a:schemeClr val="dk2"/>
              </a:solidFill>
              <a:latin typeface="Arial"/>
              <a:ea typeface="Arial"/>
              <a:cs typeface="Arial"/>
              <a:sym typeface="Arial"/>
            </a:endParaRPr>
          </a:p>
          <a:p>
            <a:pPr indent="-457200" lvl="0" marL="457200" marR="0" rtl="0" algn="l">
              <a:lnSpc>
                <a:spcPct val="10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Sometimes the GK may bring an issue to the DD that the DD should not ignore.</a:t>
            </a:r>
            <a:endParaRPr b="1" i="0" sz="2800" u="none" cap="none" strike="noStrike">
              <a:solidFill>
                <a:schemeClr val="dk2"/>
              </a:solidFill>
              <a:latin typeface="Arial"/>
              <a:ea typeface="Arial"/>
              <a:cs typeface="Arial"/>
              <a:sym typeface="Arial"/>
            </a:endParaRPr>
          </a:p>
          <a:p>
            <a:pPr indent="-457200" lvl="0" marL="457200" marR="0" rtl="0" algn="l">
              <a:lnSpc>
                <a:spcPct val="10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DD needs to assess the role, person, and the situation.</a:t>
            </a:r>
            <a:endParaRPr b="1" i="0" sz="2800" u="none" cap="none" strike="noStrike">
              <a:solidFill>
                <a:schemeClr val="dk2"/>
              </a:solidFill>
              <a:latin typeface="Arial"/>
              <a:ea typeface="Arial"/>
              <a:cs typeface="Arial"/>
              <a:sym typeface="Arial"/>
            </a:endParaRPr>
          </a:p>
          <a:p>
            <a:pPr indent="-457200" lvl="0" marL="457200" marR="0" rtl="0" algn="l">
              <a:lnSpc>
                <a:spcPct val="10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DD should get advice from RDD, state officers</a:t>
            </a:r>
            <a:endParaRPr b="1" i="0" sz="2800" u="none" cap="none" strike="noStrik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97"/>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600"/>
              <a:buFont typeface="Arial Black"/>
              <a:buNone/>
            </a:pPr>
            <a:r>
              <a:rPr b="0" lang="en-US" sz="3600" u="none" strike="noStrike">
                <a:solidFill>
                  <a:schemeClr val="lt2"/>
                </a:solidFill>
                <a:latin typeface="Arial Black"/>
                <a:ea typeface="Arial Black"/>
                <a:cs typeface="Arial Black"/>
                <a:sym typeface="Arial Black"/>
              </a:rPr>
              <a:t>DD as Enforcer</a:t>
            </a:r>
            <a:endParaRPr b="0" sz="3600" u="none" strike="noStrike">
              <a:solidFill>
                <a:schemeClr val="dk1"/>
              </a:solidFill>
              <a:latin typeface="Arial"/>
              <a:ea typeface="Arial"/>
              <a:cs typeface="Arial"/>
              <a:sym typeface="Arial"/>
            </a:endParaRPr>
          </a:p>
        </p:txBody>
      </p:sp>
      <p:sp>
        <p:nvSpPr>
          <p:cNvPr id="612" name="Google Shape;612;p97"/>
          <p:cNvSpPr txBox="1"/>
          <p:nvPr>
            <p:ph idx="1" type="body"/>
          </p:nvPr>
        </p:nvSpPr>
        <p:spPr>
          <a:xfrm>
            <a:off x="423720" y="1253160"/>
            <a:ext cx="11005920" cy="4350960"/>
          </a:xfrm>
          <a:prstGeom prst="rect">
            <a:avLst/>
          </a:prstGeom>
          <a:noFill/>
          <a:ln>
            <a:noFill/>
          </a:ln>
        </p:spPr>
        <p:txBody>
          <a:bodyPr anchorCtr="0" anchor="t" bIns="0" lIns="0" spcFirstLastPara="1" rIns="0" wrap="square" tIns="0">
            <a:noAutofit/>
          </a:bodyPr>
          <a:lstStyle/>
          <a:p>
            <a:pPr indent="-457200" lvl="0" marL="457200" marR="0" rtl="0" algn="l">
              <a:lnSpc>
                <a:spcPct val="10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If something is illegal must get RDD, State Deputy, State Secretary, and State Advocate involved.</a:t>
            </a:r>
            <a:endParaRPr b="1" i="0" sz="2800" u="none" cap="none" strike="noStrike">
              <a:solidFill>
                <a:schemeClr val="dk2"/>
              </a:solidFill>
              <a:latin typeface="Arial"/>
              <a:ea typeface="Arial"/>
              <a:cs typeface="Arial"/>
              <a:sym typeface="Arial"/>
            </a:endParaRPr>
          </a:p>
          <a:p>
            <a:pPr indent="-457200" lvl="0" marL="457200" marR="0" rtl="0" algn="l">
              <a:lnSpc>
                <a:spcPct val="100000"/>
              </a:lnSpc>
              <a:spcBef>
                <a:spcPts val="601"/>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Reporting Allegations of Sexual Misconduct – ZERO TOLERANCE</a:t>
            </a:r>
            <a:endParaRPr b="1" i="0" sz="2800" u="none" cap="none" strike="noStrike">
              <a:solidFill>
                <a:schemeClr val="dk2"/>
              </a:solidFill>
              <a:latin typeface="Arial"/>
              <a:ea typeface="Arial"/>
              <a:cs typeface="Arial"/>
              <a:sym typeface="Arial"/>
            </a:endParaRPr>
          </a:p>
          <a:p>
            <a:pPr indent="-457200" lvl="2" marL="1085760" marR="0" rtl="0" algn="l">
              <a:lnSpc>
                <a:spcPct val="100000"/>
              </a:lnSpc>
              <a:spcBef>
                <a:spcPts val="601"/>
              </a:spcBef>
              <a:spcAft>
                <a:spcPts val="0"/>
              </a:spcAft>
              <a:buClr>
                <a:srgbClr val="FFFFFF"/>
              </a:buClr>
              <a:buSzPts val="2400"/>
              <a:buFont typeface="Arial"/>
              <a:buChar char="•"/>
            </a:pPr>
            <a:r>
              <a:rPr b="1" i="0" lang="en-US" sz="2400" u="none" cap="none" strike="noStrike">
                <a:solidFill>
                  <a:schemeClr val="lt1"/>
                </a:solidFill>
                <a:latin typeface="Arial"/>
                <a:ea typeface="Arial"/>
                <a:cs typeface="Arial"/>
                <a:sym typeface="Arial"/>
              </a:rPr>
              <a:t>A state or local council officer or a district deputy should notify the Office of Youth Protection at oyp@kofc.org as soon as possible when he becomes aware that a member has ever been: </a:t>
            </a:r>
            <a:endParaRPr b="1" i="0" sz="2400" u="none" cap="none" strike="noStrike">
              <a:solidFill>
                <a:schemeClr val="dk2"/>
              </a:solidFill>
              <a:latin typeface="Arial"/>
              <a:ea typeface="Arial"/>
              <a:cs typeface="Arial"/>
              <a:sym typeface="Arial"/>
            </a:endParaRPr>
          </a:p>
          <a:p>
            <a:pPr indent="-457200" lvl="3" marL="1378080" marR="0" rtl="0" algn="l">
              <a:lnSpc>
                <a:spcPct val="100000"/>
              </a:lnSpc>
              <a:spcBef>
                <a:spcPts val="601"/>
              </a:spcBef>
              <a:spcAft>
                <a:spcPts val="0"/>
              </a:spcAft>
              <a:buClr>
                <a:srgbClr val="FFFFFF"/>
              </a:buClr>
              <a:buSzPts val="2000"/>
              <a:buFont typeface="Arial"/>
              <a:buChar char="•"/>
            </a:pPr>
            <a:r>
              <a:rPr b="1" i="0" lang="en-US" sz="2000" u="none" cap="none" strike="noStrike">
                <a:solidFill>
                  <a:schemeClr val="lt1"/>
                </a:solidFill>
                <a:latin typeface="Arial"/>
                <a:ea typeface="Arial"/>
                <a:cs typeface="Arial"/>
                <a:sym typeface="Arial"/>
              </a:rPr>
              <a:t>CHARGED WITH OR FOUND GUILTY BY A COURT OF ANY OFFENSE INVOLVING CHILDREN;  </a:t>
            </a:r>
            <a:endParaRPr b="0" i="0" sz="2000" u="none" cap="none" strike="noStrike">
              <a:solidFill>
                <a:schemeClr val="dk2"/>
              </a:solidFill>
              <a:latin typeface="Arial"/>
              <a:ea typeface="Arial"/>
              <a:cs typeface="Arial"/>
              <a:sym typeface="Arial"/>
            </a:endParaRPr>
          </a:p>
          <a:p>
            <a:pPr indent="-457200" lvl="3" marL="1378080" marR="0" rtl="0" algn="l">
              <a:lnSpc>
                <a:spcPct val="100000"/>
              </a:lnSpc>
              <a:spcBef>
                <a:spcPts val="601"/>
              </a:spcBef>
              <a:spcAft>
                <a:spcPts val="0"/>
              </a:spcAft>
              <a:buClr>
                <a:srgbClr val="FFFFFF"/>
              </a:buClr>
              <a:buSzPts val="2000"/>
              <a:buFont typeface="Arial"/>
              <a:buChar char="•"/>
            </a:pPr>
            <a:r>
              <a:rPr b="1" i="0" lang="en-US" sz="2000" u="none" cap="none" strike="noStrike">
                <a:solidFill>
                  <a:schemeClr val="lt1"/>
                </a:solidFill>
                <a:latin typeface="Arial"/>
                <a:ea typeface="Arial"/>
                <a:cs typeface="Arial"/>
                <a:sym typeface="Arial"/>
              </a:rPr>
              <a:t>CHARGED WITH OR FOUND GUILTY BY A COURT OF ANY SEX-RELATED OFFENSE; OR</a:t>
            </a:r>
            <a:endParaRPr b="0" i="0" sz="2000" u="none" cap="none" strike="noStrike">
              <a:solidFill>
                <a:schemeClr val="dk2"/>
              </a:solidFill>
              <a:latin typeface="Arial"/>
              <a:ea typeface="Arial"/>
              <a:cs typeface="Arial"/>
              <a:sym typeface="Arial"/>
            </a:endParaRPr>
          </a:p>
          <a:p>
            <a:pPr indent="-457200" lvl="3" marL="1378080" marR="0" rtl="0" algn="l">
              <a:lnSpc>
                <a:spcPct val="100000"/>
              </a:lnSpc>
              <a:spcBef>
                <a:spcPts val="601"/>
              </a:spcBef>
              <a:spcAft>
                <a:spcPts val="0"/>
              </a:spcAft>
              <a:buClr>
                <a:srgbClr val="FFFFFF"/>
              </a:buClr>
              <a:buSzPts val="2000"/>
              <a:buFont typeface="Arial"/>
              <a:buChar char="•"/>
            </a:pPr>
            <a:r>
              <a:rPr b="1" i="0" lang="en-US" sz="2000" u="none" cap="none" strike="noStrike">
                <a:solidFill>
                  <a:schemeClr val="lt1"/>
                </a:solidFill>
                <a:latin typeface="Arial"/>
                <a:ea typeface="Arial"/>
                <a:cs typeface="Arial"/>
                <a:sym typeface="Arial"/>
              </a:rPr>
              <a:t>SUED IN COURT FOR ANY WRONGFUL CONDUCT AGAINST CHILDREN OR FOR A SEX-RELATED OFFENSE. </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8"/>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600"/>
              <a:buFont typeface="Arial Black"/>
              <a:buNone/>
            </a:pPr>
            <a:r>
              <a:rPr b="0" lang="en-US" sz="3600" u="none" strike="noStrike">
                <a:solidFill>
                  <a:schemeClr val="lt2"/>
                </a:solidFill>
                <a:latin typeface="Arial Black"/>
                <a:ea typeface="Arial Black"/>
                <a:cs typeface="Arial Black"/>
                <a:sym typeface="Arial Black"/>
              </a:rPr>
              <a:t>DD as Enforcer   …    Resources</a:t>
            </a:r>
            <a:endParaRPr b="0" sz="3600" u="none" strike="noStrike">
              <a:solidFill>
                <a:schemeClr val="dk1"/>
              </a:solidFill>
              <a:latin typeface="Arial"/>
              <a:ea typeface="Arial"/>
              <a:cs typeface="Arial"/>
              <a:sym typeface="Arial"/>
            </a:endParaRPr>
          </a:p>
        </p:txBody>
      </p:sp>
      <p:sp>
        <p:nvSpPr>
          <p:cNvPr id="618" name="Google Shape;618;p98"/>
          <p:cNvSpPr txBox="1"/>
          <p:nvPr>
            <p:ph idx="1" type="body"/>
          </p:nvPr>
        </p:nvSpPr>
        <p:spPr>
          <a:xfrm>
            <a:off x="423720" y="1253160"/>
            <a:ext cx="11005920" cy="4350960"/>
          </a:xfrm>
          <a:prstGeom prst="rect">
            <a:avLst/>
          </a:prstGeom>
          <a:noFill/>
          <a:ln>
            <a:noFill/>
          </a:ln>
        </p:spPr>
        <p:txBody>
          <a:bodyPr anchorCtr="0" anchor="t" bIns="0" lIns="0" spcFirstLastPara="1" rIns="0" wrap="square" tIns="0">
            <a:noAutofit/>
          </a:bodyPr>
          <a:lstStyle/>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Supreme Council By-Laws …</a:t>
            </a:r>
            <a:endParaRPr b="1" i="0" sz="2800" u="none" cap="none" strike="noStrike">
              <a:solidFill>
                <a:schemeClr val="dk2"/>
              </a:solidFill>
              <a:latin typeface="Arial"/>
              <a:ea typeface="Arial"/>
              <a:cs typeface="Arial"/>
              <a:sym typeface="Arial"/>
            </a:endParaRPr>
          </a:p>
          <a:p>
            <a:pPr indent="-324000" lvl="1" marL="864000" marR="0" rtl="0" algn="l">
              <a:lnSpc>
                <a:spcPct val="110000"/>
              </a:lnSpc>
              <a:spcBef>
                <a:spcPts val="1134"/>
              </a:spcBef>
              <a:spcAft>
                <a:spcPts val="0"/>
              </a:spcAft>
              <a:buClr>
                <a:srgbClr val="000000"/>
              </a:buClr>
              <a:buSzPts val="1650"/>
              <a:buFont typeface="Noto Sans Symbols"/>
              <a:buChar char="−"/>
            </a:pPr>
            <a:r>
              <a:rPr b="1" i="0" lang="en-US" sz="2200" u="none" cap="none" strike="noStrike">
                <a:solidFill>
                  <a:schemeClr val="lt1"/>
                </a:solidFill>
                <a:latin typeface="Arial"/>
                <a:ea typeface="Arial"/>
                <a:cs typeface="Arial"/>
                <a:sym typeface="Arial"/>
              </a:rPr>
              <a:t>https://www.kofc.org/en/forms/leadership/charter-const-laws30.pdf</a:t>
            </a:r>
            <a:endParaRPr b="1" i="0" sz="22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By-laws ...</a:t>
            </a:r>
            <a:endParaRPr b="1" i="0" sz="2800" u="none" cap="none" strike="noStrike">
              <a:solidFill>
                <a:schemeClr val="dk2"/>
              </a:solidFill>
              <a:latin typeface="Arial"/>
              <a:ea typeface="Arial"/>
              <a:cs typeface="Arial"/>
              <a:sym typeface="Arial"/>
            </a:endParaRPr>
          </a:p>
          <a:p>
            <a:pPr indent="-324000" lvl="1" marL="864000" marR="0" rtl="0" algn="l">
              <a:lnSpc>
                <a:spcPct val="110000"/>
              </a:lnSpc>
              <a:spcBef>
                <a:spcPts val="1134"/>
              </a:spcBef>
              <a:spcAft>
                <a:spcPts val="0"/>
              </a:spcAft>
              <a:buClr>
                <a:srgbClr val="000000"/>
              </a:buClr>
              <a:buSzPts val="1575"/>
              <a:buFont typeface="Noto Sans Symbols"/>
              <a:buChar char="−"/>
            </a:pPr>
            <a:r>
              <a:rPr b="1" i="0" lang="en-US" sz="2100" u="none" cap="none" strike="noStrike">
                <a:solidFill>
                  <a:schemeClr val="lt1"/>
                </a:solidFill>
                <a:latin typeface="Arial"/>
                <a:ea typeface="Arial"/>
                <a:cs typeface="Arial"/>
                <a:sym typeface="Arial"/>
              </a:rPr>
              <a:t>Ask your councils for copies … only a few items can be modified by a council</a:t>
            </a:r>
            <a:endParaRPr b="1" i="0" sz="21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District Deputy’s Guide …</a:t>
            </a:r>
            <a:endParaRPr b="1" i="0" sz="2800" u="none" cap="none" strike="noStrike">
              <a:solidFill>
                <a:schemeClr val="dk2"/>
              </a:solidFill>
              <a:latin typeface="Arial"/>
              <a:ea typeface="Arial"/>
              <a:cs typeface="Arial"/>
              <a:sym typeface="Arial"/>
            </a:endParaRPr>
          </a:p>
          <a:p>
            <a:pPr indent="-324000" lvl="1" marL="864000" marR="0" rtl="0" algn="l">
              <a:lnSpc>
                <a:spcPct val="110000"/>
              </a:lnSpc>
              <a:spcBef>
                <a:spcPts val="1134"/>
              </a:spcBef>
              <a:spcAft>
                <a:spcPts val="0"/>
              </a:spcAft>
              <a:buClr>
                <a:srgbClr val="000000"/>
              </a:buClr>
              <a:buSzPts val="1650"/>
              <a:buFont typeface="Noto Sans Symbols"/>
              <a:buChar char="−"/>
            </a:pPr>
            <a:r>
              <a:rPr b="1" i="0" lang="en-US" sz="2200" u="none" cap="none" strike="noStrike">
                <a:solidFill>
                  <a:schemeClr val="lt1"/>
                </a:solidFill>
                <a:latin typeface="Arial"/>
                <a:ea typeface="Arial"/>
                <a:cs typeface="Arial"/>
                <a:sym typeface="Arial"/>
              </a:rPr>
              <a:t>https://www.kofc.org/en/forms/leadership/district-deputy5087.pdf</a:t>
            </a:r>
            <a:endParaRPr b="1" i="0" sz="22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Fraternal Excellence Guide …</a:t>
            </a:r>
            <a:endParaRPr b="1" i="0" sz="2800" u="none" cap="none" strike="noStrike">
              <a:solidFill>
                <a:schemeClr val="dk2"/>
              </a:solidFill>
              <a:latin typeface="Arial"/>
              <a:ea typeface="Arial"/>
              <a:cs typeface="Arial"/>
              <a:sym typeface="Arial"/>
            </a:endParaRPr>
          </a:p>
          <a:p>
            <a:pPr indent="-324000" lvl="1" marL="864000" marR="0" rtl="0" algn="l">
              <a:lnSpc>
                <a:spcPct val="110000"/>
              </a:lnSpc>
              <a:spcBef>
                <a:spcPts val="1134"/>
              </a:spcBef>
              <a:spcAft>
                <a:spcPts val="0"/>
              </a:spcAft>
              <a:buClr>
                <a:srgbClr val="000000"/>
              </a:buClr>
              <a:buSzPts val="1350"/>
              <a:buFont typeface="Noto Sans Symbols"/>
              <a:buChar char="−"/>
            </a:pPr>
            <a:r>
              <a:rPr b="1" i="0" lang="en-US" sz="1800" u="none" cap="none" strike="noStrike">
                <a:solidFill>
                  <a:schemeClr val="lt1"/>
                </a:solidFill>
                <a:latin typeface="Arial"/>
                <a:ea typeface="Arial"/>
                <a:cs typeface="Arial"/>
                <a:sym typeface="Arial"/>
              </a:rPr>
              <a:t>https://www.kofc.org/en/resources/for-members/11619-fraternal-excellence-guide.pdf</a:t>
            </a:r>
            <a:endParaRPr b="1" i="0" sz="1800" u="none" cap="none" strike="noStrike">
              <a:solidFill>
                <a:schemeClr val="dk2"/>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Officers’ Desk Reference … </a:t>
            </a:r>
            <a:endParaRPr b="1" i="0" sz="2800" u="none" cap="none" strike="noStrike">
              <a:solidFill>
                <a:schemeClr val="dk2"/>
              </a:solidFill>
              <a:latin typeface="Arial"/>
              <a:ea typeface="Arial"/>
              <a:cs typeface="Arial"/>
              <a:sym typeface="Arial"/>
            </a:endParaRPr>
          </a:p>
          <a:p>
            <a:pPr indent="-324000" lvl="1" marL="864000" marR="0" rtl="0" algn="l">
              <a:lnSpc>
                <a:spcPct val="110000"/>
              </a:lnSpc>
              <a:spcBef>
                <a:spcPts val="1134"/>
              </a:spcBef>
              <a:spcAft>
                <a:spcPts val="0"/>
              </a:spcAft>
              <a:buClr>
                <a:srgbClr val="000000"/>
              </a:buClr>
              <a:buSzPts val="1575"/>
              <a:buFont typeface="Noto Sans Symbols"/>
              <a:buChar char="−"/>
            </a:pPr>
            <a:r>
              <a:rPr b="1" i="0" lang="en-US" sz="2100" u="none" cap="none" strike="noStrike">
                <a:solidFill>
                  <a:schemeClr val="lt1"/>
                </a:solidFill>
                <a:latin typeface="Arial"/>
                <a:ea typeface="Arial"/>
                <a:cs typeface="Arial"/>
                <a:sym typeface="Arial"/>
              </a:rPr>
              <a:t>Available through Officers Online</a:t>
            </a:r>
            <a:endParaRPr b="1" i="0" sz="2100" u="none" cap="none" strike="noStrike">
              <a:solidFill>
                <a:schemeClr val="dk2"/>
              </a:solidFill>
              <a:latin typeface="Arial"/>
              <a:ea typeface="Arial"/>
              <a:cs typeface="Arial"/>
              <a:sym typeface="Arial"/>
            </a:endParaRPr>
          </a:p>
          <a:p>
            <a:pPr indent="0" lvl="0" marL="45720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 </a:t>
            </a:r>
            <a:endParaRPr b="1" i="0" sz="2800" u="none" cap="none" strike="noStrik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99"/>
          <p:cNvPicPr preferRelativeResize="0"/>
          <p:nvPr/>
        </p:nvPicPr>
        <p:blipFill rotWithShape="1">
          <a:blip r:embed="rId3">
            <a:alphaModFix/>
          </a:blip>
          <a:srcRect b="0" l="0" r="0" t="0"/>
          <a:stretch/>
        </p:blipFill>
        <p:spPr>
          <a:xfrm>
            <a:off x="457200" y="0"/>
            <a:ext cx="11201400" cy="6172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100"/>
          <p:cNvPicPr preferRelativeResize="0"/>
          <p:nvPr/>
        </p:nvPicPr>
        <p:blipFill rotWithShape="1">
          <a:blip r:embed="rId3">
            <a:alphaModFix/>
          </a:blip>
          <a:srcRect b="0" l="0" r="0" t="0"/>
          <a:stretch/>
        </p:blipFill>
        <p:spPr>
          <a:xfrm>
            <a:off x="228600" y="0"/>
            <a:ext cx="11658600" cy="6172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id="633" name="Google Shape;633;p101"/>
          <p:cNvPicPr preferRelativeResize="0"/>
          <p:nvPr/>
        </p:nvPicPr>
        <p:blipFill rotWithShape="1">
          <a:blip r:embed="rId3">
            <a:alphaModFix/>
          </a:blip>
          <a:srcRect b="0" l="0" r="0" t="0"/>
          <a:stretch/>
        </p:blipFill>
        <p:spPr>
          <a:xfrm>
            <a:off x="0" y="0"/>
            <a:ext cx="12191760" cy="617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6"/>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Advocate </a:t>
            </a:r>
            <a:endParaRPr b="0" sz="3600" u="none" strike="noStrike">
              <a:solidFill>
                <a:srgbClr val="000000"/>
              </a:solidFill>
              <a:latin typeface="Arial"/>
              <a:ea typeface="Arial"/>
              <a:cs typeface="Arial"/>
              <a:sym typeface="Arial"/>
            </a:endParaRPr>
          </a:p>
        </p:txBody>
      </p:sp>
      <p:sp>
        <p:nvSpPr>
          <p:cNvPr id="391" name="Google Shape;391;p66"/>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Governance and legal alignment</a:t>
            </a:r>
            <a:endParaRPr b="0" i="0" sz="2800" u="none" cap="none" strike="noStrike">
              <a:solidFill>
                <a:srgbClr val="000000"/>
              </a:solidFill>
              <a:latin typeface="Arial"/>
              <a:ea typeface="Arial"/>
              <a:cs typeface="Arial"/>
              <a:sym typeface="Arial"/>
            </a:endParaRPr>
          </a:p>
        </p:txBody>
      </p:sp>
      <p:sp>
        <p:nvSpPr>
          <p:cNvPr id="392" name="Google Shape;392;p66"/>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Bylaws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 Desk Reference</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Robert’s Rules</a:t>
            </a:r>
            <a:endParaRPr b="0" i="0" sz="2800" u="none" cap="none" strike="noStrike">
              <a:solidFill>
                <a:srgbClr val="000000"/>
              </a:solidFill>
              <a:latin typeface="Arial"/>
              <a:ea typeface="Arial"/>
              <a:cs typeface="Arial"/>
              <a:sym typeface="Arial"/>
            </a:endParaRPr>
          </a:p>
        </p:txBody>
      </p:sp>
      <p:pic>
        <p:nvPicPr>
          <p:cNvPr id="393" name="Google Shape;393;p66" title="Lady Justice 2.jpg"/>
          <p:cNvPicPr preferRelativeResize="0"/>
          <p:nvPr/>
        </p:nvPicPr>
        <p:blipFill>
          <a:blip r:embed="rId3">
            <a:alphaModFix/>
          </a:blip>
          <a:stretch>
            <a:fillRect/>
          </a:stretch>
        </p:blipFill>
        <p:spPr>
          <a:xfrm>
            <a:off x="266575" y="2584150"/>
            <a:ext cx="5829300" cy="3886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2"/>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600"/>
              <a:buFont typeface="Arial Black"/>
              <a:buNone/>
            </a:pPr>
            <a:r>
              <a:rPr b="0" lang="en-US" sz="3600" u="none" strike="noStrike">
                <a:solidFill>
                  <a:schemeClr val="lt2"/>
                </a:solidFill>
                <a:latin typeface="Arial Black"/>
                <a:ea typeface="Arial Black"/>
                <a:cs typeface="Arial Black"/>
                <a:sym typeface="Arial Black"/>
              </a:rPr>
              <a:t>DD as Enforcer</a:t>
            </a:r>
            <a:endParaRPr b="0" sz="3600" u="none" strike="noStrike">
              <a:solidFill>
                <a:schemeClr val="dk1"/>
              </a:solidFill>
              <a:latin typeface="Arial"/>
              <a:ea typeface="Arial"/>
              <a:cs typeface="Arial"/>
              <a:sym typeface="Arial"/>
            </a:endParaRPr>
          </a:p>
        </p:txBody>
      </p:sp>
      <p:sp>
        <p:nvSpPr>
          <p:cNvPr id="639" name="Google Shape;639;p102"/>
          <p:cNvSpPr txBox="1"/>
          <p:nvPr>
            <p:ph idx="1" type="body"/>
          </p:nvPr>
        </p:nvSpPr>
        <p:spPr>
          <a:xfrm>
            <a:off x="423720" y="1253160"/>
            <a:ext cx="11005920" cy="4350960"/>
          </a:xfrm>
          <a:prstGeom prst="rect">
            <a:avLst/>
          </a:prstGeom>
          <a:noFill/>
          <a:ln>
            <a:noFill/>
          </a:ln>
        </p:spPr>
        <p:txBody>
          <a:bodyPr anchorCtr="0" anchor="t" bIns="0" lIns="0" spcFirstLastPara="1" rIns="0" wrap="square" tIns="0">
            <a:noAutofit/>
          </a:bodyPr>
          <a:lstStyle/>
          <a:p>
            <a:pPr indent="-457200" lvl="0" marL="457200" marR="0" rtl="0" algn="l">
              <a:lnSpc>
                <a:spcPct val="10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Anecdotes:</a:t>
            </a:r>
            <a:endParaRPr b="1" i="0" sz="2800" u="none" cap="none" strike="noStrike">
              <a:solidFill>
                <a:schemeClr val="dk2"/>
              </a:solidFill>
              <a:latin typeface="Arial"/>
              <a:ea typeface="Arial"/>
              <a:cs typeface="Arial"/>
              <a:sym typeface="Arial"/>
            </a:endParaRPr>
          </a:p>
          <a:p>
            <a:pPr indent="-457200" lvl="2" marL="1085760" marR="0" rtl="0" algn="l">
              <a:lnSpc>
                <a:spcPct val="100000"/>
              </a:lnSpc>
              <a:spcBef>
                <a:spcPts val="1792"/>
              </a:spcBef>
              <a:spcAft>
                <a:spcPts val="0"/>
              </a:spcAft>
              <a:buClr>
                <a:srgbClr val="FFFFFF"/>
              </a:buClr>
              <a:buSzPts val="2400"/>
              <a:buFont typeface="Arial"/>
              <a:buChar char="•"/>
            </a:pPr>
            <a:r>
              <a:rPr b="1" i="1" lang="en-US" sz="2400" u="none" cap="none" strike="noStrike">
                <a:solidFill>
                  <a:schemeClr val="lt1"/>
                </a:solidFill>
                <a:latin typeface="Arial"/>
                <a:ea typeface="Arial"/>
                <a:cs typeface="Arial"/>
                <a:sym typeface="Arial"/>
              </a:rPr>
              <a:t>RDD1 Gene Ziemba … “Who Does He Think He Is?”</a:t>
            </a:r>
            <a:endParaRPr b="1" i="0" sz="2400" u="none" cap="none" strike="noStrike">
              <a:solidFill>
                <a:schemeClr val="dk2"/>
              </a:solidFill>
              <a:latin typeface="Arial"/>
              <a:ea typeface="Arial"/>
              <a:cs typeface="Arial"/>
              <a:sym typeface="Arial"/>
            </a:endParaRPr>
          </a:p>
          <a:p>
            <a:pPr indent="-457200" lvl="2" marL="1085760" marR="0" rtl="0" algn="l">
              <a:lnSpc>
                <a:spcPct val="100000"/>
              </a:lnSpc>
              <a:spcBef>
                <a:spcPts val="2183"/>
              </a:spcBef>
              <a:spcAft>
                <a:spcPts val="0"/>
              </a:spcAft>
              <a:buClr>
                <a:srgbClr val="FFFFFF"/>
              </a:buClr>
              <a:buSzPts val="2400"/>
              <a:buFont typeface="Arial"/>
              <a:buChar char="•"/>
            </a:pPr>
            <a:r>
              <a:rPr b="1" i="1" lang="en-US" sz="2400" u="none" cap="none" strike="noStrike">
                <a:solidFill>
                  <a:schemeClr val="lt1"/>
                </a:solidFill>
                <a:latin typeface="Arial"/>
                <a:ea typeface="Arial"/>
                <a:cs typeface="Arial"/>
                <a:sym typeface="Arial"/>
              </a:rPr>
              <a:t>RDD7 Jim Coyle …</a:t>
            </a:r>
            <a:endParaRPr b="1" i="0" sz="2400" u="none" cap="none" strike="noStrike">
              <a:solidFill>
                <a:schemeClr val="dk2"/>
              </a:solidFill>
              <a:latin typeface="Arial"/>
              <a:ea typeface="Arial"/>
              <a:cs typeface="Arial"/>
              <a:sym typeface="Arial"/>
            </a:endParaRPr>
          </a:p>
          <a:p>
            <a:pPr indent="-457200" lvl="2" marL="1085760" marR="0" rtl="0" algn="l">
              <a:lnSpc>
                <a:spcPct val="100000"/>
              </a:lnSpc>
              <a:spcBef>
                <a:spcPts val="2183"/>
              </a:spcBef>
              <a:spcAft>
                <a:spcPts val="0"/>
              </a:spcAft>
              <a:buClr>
                <a:srgbClr val="FFFFFF"/>
              </a:buClr>
              <a:buSzPts val="2400"/>
              <a:buFont typeface="Arial"/>
              <a:buChar char="•"/>
            </a:pPr>
            <a:r>
              <a:rPr b="1" i="1" lang="en-US" sz="2400" u="none" cap="none" strike="noStrike">
                <a:solidFill>
                  <a:schemeClr val="lt1"/>
                </a:solidFill>
                <a:latin typeface="Arial"/>
                <a:ea typeface="Arial"/>
                <a:cs typeface="Arial"/>
                <a:sym typeface="Arial"/>
              </a:rPr>
              <a:t>RDD5 Tom Kotz … “When No One in the Council Wants to Step Up”</a:t>
            </a:r>
            <a:endParaRPr b="1" i="0" sz="2400" u="none" cap="none" strike="noStrike">
              <a:solidFill>
                <a:schemeClr val="dk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7"/>
          <p:cNvSpPr txBox="1"/>
          <p:nvPr>
            <p:ph type="title"/>
          </p:nvPr>
        </p:nvSpPr>
        <p:spPr>
          <a:xfrm>
            <a:off x="423720" y="457200"/>
            <a:ext cx="8507100" cy="114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Advocate </a:t>
            </a:r>
            <a:endParaRPr b="0" sz="3600" u="none" strike="noStrike">
              <a:solidFill>
                <a:srgbClr val="000000"/>
              </a:solidFill>
              <a:latin typeface="Arial"/>
              <a:ea typeface="Arial"/>
              <a:cs typeface="Arial"/>
              <a:sym typeface="Arial"/>
            </a:endParaRPr>
          </a:p>
        </p:txBody>
      </p:sp>
      <p:sp>
        <p:nvSpPr>
          <p:cNvPr id="399" name="Google Shape;399;p67"/>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400" name="Google Shape;400;p67" title="Lady Justice 2.jpg"/>
          <p:cNvPicPr preferRelativeResize="0"/>
          <p:nvPr/>
        </p:nvPicPr>
        <p:blipFill>
          <a:blip r:embed="rId3">
            <a:alphaModFix/>
          </a:blip>
          <a:stretch>
            <a:fillRect/>
          </a:stretch>
        </p:blipFill>
        <p:spPr>
          <a:xfrm>
            <a:off x="266575" y="2584150"/>
            <a:ext cx="5829300" cy="3886200"/>
          </a:xfrm>
          <a:prstGeom prst="rect">
            <a:avLst/>
          </a:prstGeom>
          <a:noFill/>
          <a:ln>
            <a:noFill/>
          </a:ln>
        </p:spPr>
      </p:pic>
      <p:pic>
        <p:nvPicPr>
          <p:cNvPr id="401" name="Google Shape;401;p67" title="Screenshot (26).png"/>
          <p:cNvPicPr preferRelativeResize="0"/>
          <p:nvPr/>
        </p:nvPicPr>
        <p:blipFill>
          <a:blip r:embed="rId4">
            <a:alphaModFix/>
          </a:blip>
          <a:stretch>
            <a:fillRect/>
          </a:stretch>
        </p:blipFill>
        <p:spPr>
          <a:xfrm>
            <a:off x="1093300" y="1138172"/>
            <a:ext cx="10168574" cy="5719829"/>
          </a:xfrm>
          <a:prstGeom prst="rect">
            <a:avLst/>
          </a:prstGeom>
          <a:noFill/>
          <a:ln>
            <a:noFill/>
          </a:ln>
        </p:spPr>
      </p:pic>
    </p:spTree>
  </p:cSld>
  <p:clrMapOvr>
    <a:masterClrMapping/>
  </p:clrMapOvr>
  <mc:AlternateContent>
    <mc:Choice Requires="p14">
      <p:transition p14:dur="1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400"/>
                                        </p:tgtEl>
                                        <p:attrNameLst>
                                          <p:attrName>ppt_x</p:attrName>
                                        </p:attrNameLst>
                                      </p:cBhvr>
                                      <p:tavLst>
                                        <p:tav fmla="" tm="0">
                                          <p:val>
                                            <p:strVal val="#ppt_x"/>
                                          </p:val>
                                        </p:tav>
                                        <p:tav fmla="" tm="100000">
                                          <p:val>
                                            <p:strVal val="#ppt_x+1"/>
                                          </p:val>
                                        </p:tav>
                                      </p:tavLst>
                                    </p:anim>
                                    <p:set>
                                      <p:cBhvr>
                                        <p:cTn dur="1" fill="hold">
                                          <p:stCondLst>
                                            <p:cond delay="1000"/>
                                          </p:stCondLst>
                                        </p:cTn>
                                        <p:tgtEl>
                                          <p:spTgt spid="4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1000"/>
                                        <p:tgtEl>
                                          <p:spTgt spid="401"/>
                                        </p:tgtEl>
                                        <p:attrNameLst>
                                          <p:attrName>ppt_w</p:attrName>
                                        </p:attrNameLst>
                                      </p:cBhvr>
                                      <p:tavLst>
                                        <p:tav fmla="" tm="0">
                                          <p:val>
                                            <p:strVal val="0"/>
                                          </p:val>
                                        </p:tav>
                                        <p:tav fmla="" tm="100000">
                                          <p:val>
                                            <p:strVal val="#ppt_w"/>
                                          </p:val>
                                        </p:tav>
                                      </p:tavLst>
                                    </p:anim>
                                    <p:anim calcmode="lin" valueType="num">
                                      <p:cBhvr additive="base">
                                        <p:cTn dur="1000"/>
                                        <p:tgtEl>
                                          <p:spTgt spid="4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8"/>
          <p:cNvSpPr txBox="1"/>
          <p:nvPr>
            <p:ph type="title"/>
          </p:nvPr>
        </p:nvSpPr>
        <p:spPr>
          <a:xfrm>
            <a:off x="423720" y="457200"/>
            <a:ext cx="8507100" cy="114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7" name="Google Shape;407;p68"/>
          <p:cNvSpPr txBox="1"/>
          <p:nvPr>
            <p:ph idx="1" type="body"/>
          </p:nvPr>
        </p:nvSpPr>
        <p:spPr>
          <a:xfrm>
            <a:off x="1780200" y="1211400"/>
            <a:ext cx="8991000" cy="532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8" name="Google Shape;408;p68"/>
          <p:cNvSpPr txBox="1"/>
          <p:nvPr>
            <p:ph idx="2" type="body"/>
          </p:nvPr>
        </p:nvSpPr>
        <p:spPr>
          <a:xfrm>
            <a:off x="6095880" y="1600200"/>
            <a:ext cx="5166000" cy="443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9" name="Google Shape;409;p68"/>
          <p:cNvSpPr txBox="1"/>
          <p:nvPr>
            <p:ph type="title"/>
          </p:nvPr>
        </p:nvSpPr>
        <p:spPr>
          <a:xfrm>
            <a:off x="423720" y="457200"/>
            <a:ext cx="8507100" cy="114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Advocate ByLaws</a:t>
            </a:r>
            <a:endParaRPr b="0" sz="3600" u="none" strike="noStrike">
              <a:solidFill>
                <a:srgbClr val="000000"/>
              </a:solidFill>
              <a:latin typeface="Arial"/>
              <a:ea typeface="Arial"/>
              <a:cs typeface="Arial"/>
              <a:sym typeface="Arial"/>
            </a:endParaRPr>
          </a:p>
        </p:txBody>
      </p:sp>
      <p:pic>
        <p:nvPicPr>
          <p:cNvPr id="410" name="Google Shape;410;p68"/>
          <p:cNvPicPr preferRelativeResize="0"/>
          <p:nvPr/>
        </p:nvPicPr>
        <p:blipFill>
          <a:blip r:embed="rId3">
            <a:alphaModFix/>
          </a:blip>
          <a:stretch>
            <a:fillRect/>
          </a:stretch>
        </p:blipFill>
        <p:spPr>
          <a:xfrm>
            <a:off x="1391959" y="1211400"/>
            <a:ext cx="10038418" cy="5646599"/>
          </a:xfrm>
          <a:prstGeom prst="rect">
            <a:avLst/>
          </a:prstGeom>
          <a:noFill/>
          <a:ln>
            <a:noFill/>
          </a:ln>
        </p:spPr>
      </p:pic>
      <p:pic>
        <p:nvPicPr>
          <p:cNvPr id="411" name="Google Shape;411;p68" title="Screenshot (40).png"/>
          <p:cNvPicPr preferRelativeResize="0"/>
          <p:nvPr/>
        </p:nvPicPr>
        <p:blipFill>
          <a:blip r:embed="rId4">
            <a:alphaModFix/>
          </a:blip>
          <a:stretch>
            <a:fillRect/>
          </a:stretch>
        </p:blipFill>
        <p:spPr>
          <a:xfrm>
            <a:off x="1391950" y="1211398"/>
            <a:ext cx="10038427" cy="5646615"/>
          </a:xfrm>
          <a:prstGeom prst="rect">
            <a:avLst/>
          </a:prstGeom>
          <a:noFill/>
          <a:ln>
            <a:noFill/>
          </a:ln>
        </p:spPr>
      </p:pic>
      <p:pic>
        <p:nvPicPr>
          <p:cNvPr id="412" name="Google Shape;412;p68" title="Screenshot (41).png"/>
          <p:cNvPicPr preferRelativeResize="0"/>
          <p:nvPr/>
        </p:nvPicPr>
        <p:blipFill>
          <a:blip r:embed="rId5">
            <a:alphaModFix/>
          </a:blip>
          <a:stretch>
            <a:fillRect/>
          </a:stretch>
        </p:blipFill>
        <p:spPr>
          <a:xfrm>
            <a:off x="1391950" y="1157125"/>
            <a:ext cx="10038427" cy="5551824"/>
          </a:xfrm>
          <a:prstGeom prst="rect">
            <a:avLst/>
          </a:prstGeom>
          <a:noFill/>
          <a:ln>
            <a:noFill/>
          </a:ln>
        </p:spPr>
      </p:pic>
      <p:pic>
        <p:nvPicPr>
          <p:cNvPr id="413" name="Google Shape;413;p68" title="Screenshot (42).png"/>
          <p:cNvPicPr preferRelativeResize="0"/>
          <p:nvPr/>
        </p:nvPicPr>
        <p:blipFill>
          <a:blip r:embed="rId6">
            <a:alphaModFix/>
          </a:blip>
          <a:stretch>
            <a:fillRect/>
          </a:stretch>
        </p:blipFill>
        <p:spPr>
          <a:xfrm>
            <a:off x="1476213" y="1258788"/>
            <a:ext cx="9869890" cy="5551824"/>
          </a:xfrm>
          <a:prstGeom prst="rect">
            <a:avLst/>
          </a:prstGeom>
          <a:noFill/>
          <a:ln>
            <a:noFill/>
          </a:ln>
        </p:spPr>
      </p:pic>
      <p:pic>
        <p:nvPicPr>
          <p:cNvPr id="414" name="Google Shape;414;p68" title="Screenshot (43).png"/>
          <p:cNvPicPr preferRelativeResize="0"/>
          <p:nvPr/>
        </p:nvPicPr>
        <p:blipFill>
          <a:blip r:embed="rId7">
            <a:alphaModFix/>
          </a:blip>
          <a:stretch>
            <a:fillRect/>
          </a:stretch>
        </p:blipFill>
        <p:spPr>
          <a:xfrm>
            <a:off x="1391934" y="1109725"/>
            <a:ext cx="10038466" cy="5646626"/>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1000"/>
                                        <p:tgtEl>
                                          <p:spTgt spid="4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1000"/>
                                        <p:tgtEl>
                                          <p:spTgt spid="4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1000"/>
                                        <p:tgtEl>
                                          <p:spTgt spid="4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1000"/>
                                        <p:tgtEl>
                                          <p:spTgt spid="4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1000"/>
                                        <p:tgtEl>
                                          <p:spTgt spid="4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9"/>
          <p:cNvSpPr txBox="1"/>
          <p:nvPr>
            <p:ph type="title"/>
          </p:nvPr>
        </p:nvSpPr>
        <p:spPr>
          <a:xfrm>
            <a:off x="423726" y="457200"/>
            <a:ext cx="10138200" cy="114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Advocate O</a:t>
            </a:r>
            <a:r>
              <a:rPr lang="en-US" sz="3600">
                <a:solidFill>
                  <a:schemeClr val="lt1"/>
                </a:solidFill>
                <a:latin typeface="Arial Black"/>
                <a:ea typeface="Arial Black"/>
                <a:cs typeface="Arial Black"/>
                <a:sym typeface="Arial Black"/>
              </a:rPr>
              <a:t>ffice Desk Reference</a:t>
            </a:r>
            <a:endParaRPr b="0" sz="3600" u="none" strike="noStrike">
              <a:solidFill>
                <a:srgbClr val="000000"/>
              </a:solidFill>
              <a:latin typeface="Arial"/>
              <a:ea typeface="Arial"/>
              <a:cs typeface="Arial"/>
              <a:sym typeface="Arial"/>
            </a:endParaRPr>
          </a:p>
        </p:txBody>
      </p:sp>
      <p:sp>
        <p:nvSpPr>
          <p:cNvPr id="420" name="Google Shape;420;p69"/>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421" name="Google Shape;421;p69" title="Lady Justice 2.jpg"/>
          <p:cNvPicPr preferRelativeResize="0"/>
          <p:nvPr/>
        </p:nvPicPr>
        <p:blipFill>
          <a:blip r:embed="rId3">
            <a:alphaModFix/>
          </a:blip>
          <a:stretch>
            <a:fillRect/>
          </a:stretch>
        </p:blipFill>
        <p:spPr>
          <a:xfrm>
            <a:off x="2955850" y="1485900"/>
            <a:ext cx="5829300" cy="3886200"/>
          </a:xfrm>
          <a:prstGeom prst="rect">
            <a:avLst/>
          </a:prstGeom>
          <a:noFill/>
          <a:ln>
            <a:noFill/>
          </a:ln>
        </p:spPr>
      </p:pic>
      <p:pic>
        <p:nvPicPr>
          <p:cNvPr id="422" name="Google Shape;422;p69" title="Screenshot (26).png"/>
          <p:cNvPicPr preferRelativeResize="0"/>
          <p:nvPr/>
        </p:nvPicPr>
        <p:blipFill>
          <a:blip r:embed="rId4">
            <a:alphaModFix/>
          </a:blip>
          <a:stretch>
            <a:fillRect/>
          </a:stretch>
        </p:blipFill>
        <p:spPr>
          <a:xfrm>
            <a:off x="1448925" y="1131750"/>
            <a:ext cx="9550402" cy="5372101"/>
          </a:xfrm>
          <a:prstGeom prst="rect">
            <a:avLst/>
          </a:prstGeom>
          <a:noFill/>
          <a:ln>
            <a:noFill/>
          </a:ln>
        </p:spPr>
      </p:pic>
      <p:pic>
        <p:nvPicPr>
          <p:cNvPr id="423" name="Google Shape;423;p69" title="Screenshot (27).png"/>
          <p:cNvPicPr preferRelativeResize="0"/>
          <p:nvPr/>
        </p:nvPicPr>
        <p:blipFill>
          <a:blip r:embed="rId5">
            <a:alphaModFix/>
          </a:blip>
          <a:stretch>
            <a:fillRect/>
          </a:stretch>
        </p:blipFill>
        <p:spPr>
          <a:xfrm>
            <a:off x="1093300" y="1003775"/>
            <a:ext cx="10005398" cy="5628050"/>
          </a:xfrm>
          <a:prstGeom prst="rect">
            <a:avLst/>
          </a:prstGeom>
          <a:noFill/>
          <a:ln>
            <a:noFill/>
          </a:ln>
        </p:spPr>
      </p:pic>
      <p:pic>
        <p:nvPicPr>
          <p:cNvPr id="424" name="Google Shape;424;p69" title="Screenshot (28).png"/>
          <p:cNvPicPr preferRelativeResize="0"/>
          <p:nvPr/>
        </p:nvPicPr>
        <p:blipFill>
          <a:blip r:embed="rId6">
            <a:alphaModFix/>
          </a:blip>
          <a:stretch>
            <a:fillRect/>
          </a:stretch>
        </p:blipFill>
        <p:spPr>
          <a:xfrm>
            <a:off x="1026900" y="966425"/>
            <a:ext cx="10138200" cy="5702738"/>
          </a:xfrm>
          <a:prstGeom prst="rect">
            <a:avLst/>
          </a:prstGeom>
          <a:noFill/>
          <a:ln>
            <a:noFill/>
          </a:ln>
        </p:spPr>
      </p:pic>
      <p:pic>
        <p:nvPicPr>
          <p:cNvPr id="425" name="Google Shape;425;p69" title="Screenshot (29).png"/>
          <p:cNvPicPr preferRelativeResize="0"/>
          <p:nvPr/>
        </p:nvPicPr>
        <p:blipFill>
          <a:blip r:embed="rId7">
            <a:alphaModFix/>
          </a:blip>
          <a:stretch>
            <a:fillRect/>
          </a:stretch>
        </p:blipFill>
        <p:spPr>
          <a:xfrm>
            <a:off x="960500" y="966425"/>
            <a:ext cx="10138200" cy="5628026"/>
          </a:xfrm>
          <a:prstGeom prst="rect">
            <a:avLst/>
          </a:prstGeom>
          <a:noFill/>
          <a:ln>
            <a:noFill/>
          </a:ln>
        </p:spPr>
      </p:pic>
      <p:pic>
        <p:nvPicPr>
          <p:cNvPr id="426" name="Google Shape;426;p69" title="Screenshot (30).png"/>
          <p:cNvPicPr preferRelativeResize="0"/>
          <p:nvPr/>
        </p:nvPicPr>
        <p:blipFill>
          <a:blip r:embed="rId8">
            <a:alphaModFix/>
          </a:blip>
          <a:stretch>
            <a:fillRect/>
          </a:stretch>
        </p:blipFill>
        <p:spPr>
          <a:xfrm>
            <a:off x="867800" y="966425"/>
            <a:ext cx="10394074" cy="5628026"/>
          </a:xfrm>
          <a:prstGeom prst="rect">
            <a:avLst/>
          </a:prstGeom>
          <a:noFill/>
          <a:ln>
            <a:noFill/>
          </a:ln>
        </p:spPr>
      </p:pic>
      <p:pic>
        <p:nvPicPr>
          <p:cNvPr id="427" name="Google Shape;427;p69" title="Screenshot (31).png"/>
          <p:cNvPicPr preferRelativeResize="0"/>
          <p:nvPr/>
        </p:nvPicPr>
        <p:blipFill>
          <a:blip r:embed="rId9">
            <a:alphaModFix/>
          </a:blip>
          <a:stretch>
            <a:fillRect/>
          </a:stretch>
        </p:blipFill>
        <p:spPr>
          <a:xfrm>
            <a:off x="827900" y="966425"/>
            <a:ext cx="10394074" cy="5846674"/>
          </a:xfrm>
          <a:prstGeom prst="rect">
            <a:avLst/>
          </a:prstGeom>
          <a:noFill/>
          <a:ln>
            <a:noFill/>
          </a:ln>
        </p:spPr>
      </p:pic>
      <p:pic>
        <p:nvPicPr>
          <p:cNvPr id="428" name="Google Shape;428;p69" title="Screenshot (32).png"/>
          <p:cNvPicPr preferRelativeResize="0"/>
          <p:nvPr/>
        </p:nvPicPr>
        <p:blipFill>
          <a:blip r:embed="rId10">
            <a:alphaModFix/>
          </a:blip>
          <a:stretch>
            <a:fillRect/>
          </a:stretch>
        </p:blipFill>
        <p:spPr>
          <a:xfrm>
            <a:off x="955850" y="1038400"/>
            <a:ext cx="10394074" cy="5702724"/>
          </a:xfrm>
          <a:prstGeom prst="rect">
            <a:avLst/>
          </a:prstGeom>
          <a:noFill/>
          <a:ln>
            <a:noFill/>
          </a:ln>
        </p:spPr>
      </p:pic>
      <p:pic>
        <p:nvPicPr>
          <p:cNvPr id="429" name="Google Shape;429;p69" title="Screenshot (28).png"/>
          <p:cNvPicPr preferRelativeResize="0"/>
          <p:nvPr/>
        </p:nvPicPr>
        <p:blipFill>
          <a:blip r:embed="rId6">
            <a:alphaModFix/>
          </a:blip>
          <a:stretch>
            <a:fillRect/>
          </a:stretch>
        </p:blipFill>
        <p:spPr>
          <a:xfrm>
            <a:off x="827900" y="966425"/>
            <a:ext cx="10593274" cy="5846674"/>
          </a:xfrm>
          <a:prstGeom prst="rect">
            <a:avLst/>
          </a:prstGeom>
          <a:noFill/>
          <a:ln>
            <a:noFill/>
          </a:ln>
        </p:spPr>
      </p:pic>
      <p:pic>
        <p:nvPicPr>
          <p:cNvPr id="430" name="Google Shape;430;p69" title="Screenshot (35).png"/>
          <p:cNvPicPr preferRelativeResize="0"/>
          <p:nvPr/>
        </p:nvPicPr>
        <p:blipFill>
          <a:blip r:embed="rId11">
            <a:alphaModFix/>
          </a:blip>
          <a:stretch>
            <a:fillRect/>
          </a:stretch>
        </p:blipFill>
        <p:spPr>
          <a:xfrm>
            <a:off x="827900" y="966425"/>
            <a:ext cx="10593274" cy="5702751"/>
          </a:xfrm>
          <a:prstGeom prst="rect">
            <a:avLst/>
          </a:prstGeom>
          <a:noFill/>
          <a:ln>
            <a:noFill/>
          </a:ln>
        </p:spPr>
      </p:pic>
      <p:pic>
        <p:nvPicPr>
          <p:cNvPr id="431" name="Google Shape;431;p69" title="Screenshot (36).png"/>
          <p:cNvPicPr preferRelativeResize="0"/>
          <p:nvPr/>
        </p:nvPicPr>
        <p:blipFill>
          <a:blip r:embed="rId12">
            <a:alphaModFix/>
          </a:blip>
          <a:stretch>
            <a:fillRect/>
          </a:stretch>
        </p:blipFill>
        <p:spPr>
          <a:xfrm>
            <a:off x="832725" y="966425"/>
            <a:ext cx="10593274" cy="58466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400"/>
                                        <p:tgtEl>
                                          <p:spTgt spid="4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4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400"/>
                                        <p:tgtEl>
                                          <p:spTgt spid="4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3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400"/>
                                        <p:tgtEl>
                                          <p:spTgt spid="4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400"/>
                                        <p:tgtEl>
                                          <p:spTgt spid="431"/>
                                        </p:tgtEl>
                                        <p:attrNameLst>
                                          <p:attrName>ppt_w</p:attrName>
                                        </p:attrNameLst>
                                      </p:cBhvr>
                                      <p:tavLst>
                                        <p:tav fmla="" tm="0">
                                          <p:val>
                                            <p:strVal val="0"/>
                                          </p:val>
                                        </p:tav>
                                        <p:tav fmla="" tm="100000">
                                          <p:val>
                                            <p:strVal val="#ppt_w"/>
                                          </p:val>
                                        </p:tav>
                                      </p:tavLst>
                                    </p:anim>
                                    <p:anim calcmode="lin" valueType="num">
                                      <p:cBhvr additive="base">
                                        <p:cTn dur="400"/>
                                        <p:tgtEl>
                                          <p:spTgt spid="4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0"/>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Evangelist</a:t>
            </a:r>
            <a:endParaRPr b="0" sz="3600" u="none" strike="noStrike">
              <a:solidFill>
                <a:srgbClr val="000000"/>
              </a:solidFill>
              <a:latin typeface="Arial"/>
              <a:ea typeface="Arial"/>
              <a:cs typeface="Arial"/>
              <a:sym typeface="Arial"/>
            </a:endParaRPr>
          </a:p>
        </p:txBody>
      </p:sp>
      <p:sp>
        <p:nvSpPr>
          <p:cNvPr id="437" name="Google Shape;437;p70"/>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Catholic Identity and formation</a:t>
            </a:r>
            <a:endParaRPr b="0" i="0" sz="2800" u="none" cap="none" strike="noStrike">
              <a:solidFill>
                <a:srgbClr val="000000"/>
              </a:solidFill>
              <a:latin typeface="Arial"/>
              <a:ea typeface="Arial"/>
              <a:cs typeface="Arial"/>
              <a:sym typeface="Arial"/>
            </a:endParaRPr>
          </a:p>
        </p:txBody>
      </p:sp>
      <p:sp>
        <p:nvSpPr>
          <p:cNvPr id="438" name="Google Shape;438;p70"/>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Cor</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Faith in Action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1"/>
          <p:cNvSpPr txBox="1"/>
          <p:nvPr>
            <p:ph type="title"/>
          </p:nvPr>
        </p:nvSpPr>
        <p:spPr>
          <a:xfrm>
            <a:off x="423720" y="457200"/>
            <a:ext cx="8507160" cy="1142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Arial Black"/>
              <a:buNone/>
            </a:pPr>
            <a:r>
              <a:rPr b="0" lang="en-US" sz="3600" u="none" strike="noStrike">
                <a:solidFill>
                  <a:schemeClr val="lt1"/>
                </a:solidFill>
                <a:latin typeface="Arial Black"/>
                <a:ea typeface="Arial Black"/>
                <a:cs typeface="Arial Black"/>
                <a:sym typeface="Arial Black"/>
              </a:rPr>
              <a:t>DD as Warden</a:t>
            </a:r>
            <a:endParaRPr b="0" sz="3600" u="none" strike="noStrike">
              <a:solidFill>
                <a:srgbClr val="000000"/>
              </a:solidFill>
              <a:latin typeface="Arial"/>
              <a:ea typeface="Arial"/>
              <a:cs typeface="Arial"/>
              <a:sym typeface="Arial"/>
            </a:endParaRPr>
          </a:p>
        </p:txBody>
      </p:sp>
      <p:sp>
        <p:nvSpPr>
          <p:cNvPr id="444" name="Google Shape;444;p71"/>
          <p:cNvSpPr txBox="1"/>
          <p:nvPr>
            <p:ph idx="1" type="body"/>
          </p:nvPr>
        </p:nvSpPr>
        <p:spPr>
          <a:xfrm>
            <a:off x="42372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Primary Function:</a:t>
            </a:r>
            <a:endParaRPr b="0" i="0" sz="28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Oversight and reporting</a:t>
            </a:r>
            <a:endParaRPr b="0" i="0" sz="2800" u="none" cap="none" strike="noStrike">
              <a:solidFill>
                <a:srgbClr val="000000"/>
              </a:solidFill>
              <a:latin typeface="Arial"/>
              <a:ea typeface="Arial"/>
              <a:cs typeface="Arial"/>
              <a:sym typeface="Arial"/>
            </a:endParaRPr>
          </a:p>
        </p:txBody>
      </p:sp>
      <p:sp>
        <p:nvSpPr>
          <p:cNvPr id="445" name="Google Shape;445;p71"/>
          <p:cNvSpPr txBox="1"/>
          <p:nvPr>
            <p:ph idx="1" type="body"/>
          </p:nvPr>
        </p:nvSpPr>
        <p:spPr>
          <a:xfrm>
            <a:off x="6095880" y="1600200"/>
            <a:ext cx="5166000" cy="44352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Tools: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Officers Online</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Member Management</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Council Forms</a:t>
            </a:r>
            <a:endParaRPr b="0" i="0" sz="2800" u="none" cap="none" strike="noStrike">
              <a:solidFill>
                <a:srgbClr val="000000"/>
              </a:solidFill>
              <a:latin typeface="Arial"/>
              <a:ea typeface="Arial"/>
              <a:cs typeface="Arial"/>
              <a:sym typeface="Arial"/>
            </a:endParaRPr>
          </a:p>
          <a:p>
            <a:pPr indent="-457200" lvl="0" marL="457200" marR="0" rtl="0" algn="l">
              <a:lnSpc>
                <a:spcPct val="110000"/>
              </a:lnSpc>
              <a:spcBef>
                <a:spcPts val="0"/>
              </a:spcBef>
              <a:spcAft>
                <a:spcPts val="0"/>
              </a:spcAft>
              <a:buClr>
                <a:srgbClr val="FFFFFF"/>
              </a:buClr>
              <a:buSzPts val="2800"/>
              <a:buFont typeface="Arial"/>
              <a:buChar char="•"/>
            </a:pPr>
            <a:r>
              <a:rPr b="1" i="0" lang="en-US" sz="2800" u="none" cap="none" strike="noStrike">
                <a:solidFill>
                  <a:schemeClr val="lt1"/>
                </a:solidFill>
                <a:latin typeface="Arial"/>
                <a:ea typeface="Arial"/>
                <a:cs typeface="Arial"/>
                <a:sym typeface="Arial"/>
              </a:rPr>
              <a:t>Form 944</a:t>
            </a:r>
            <a:endParaRPr b="0" i="0" sz="2800" u="none" cap="none" strike="noStrike">
              <a:solidFill>
                <a:srgbClr val="000000"/>
              </a:solidFill>
              <a:latin typeface="Arial"/>
              <a:ea typeface="Arial"/>
              <a:cs typeface="Arial"/>
              <a:sym typeface="Arial"/>
            </a:endParaRPr>
          </a:p>
          <a:p>
            <a:pPr indent="-279359" lvl="0" marL="457200" marR="0" rtl="0" algn="l">
              <a:lnSpc>
                <a:spcPct val="11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ofC NC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ofC NC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